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3" r:id="rId5"/>
    <p:sldId id="264" r:id="rId6"/>
    <p:sldId id="271" r:id="rId7"/>
    <p:sldId id="272" r:id="rId8"/>
    <p:sldId id="259" r:id="rId9"/>
    <p:sldId id="266" r:id="rId10"/>
    <p:sldId id="267" r:id="rId11"/>
    <p:sldId id="268" r:id="rId12"/>
    <p:sldId id="260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6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61" r:id="rId29"/>
    <p:sldId id="288" r:id="rId30"/>
    <p:sldId id="293" r:id="rId31"/>
    <p:sldId id="289" r:id="rId32"/>
    <p:sldId id="290" r:id="rId33"/>
    <p:sldId id="291" r:id="rId34"/>
    <p:sldId id="298" r:id="rId35"/>
    <p:sldId id="300" r:id="rId36"/>
    <p:sldId id="292" r:id="rId37"/>
    <p:sldId id="294" r:id="rId38"/>
    <p:sldId id="301" r:id="rId39"/>
    <p:sldId id="302" r:id="rId40"/>
    <p:sldId id="296" r:id="rId41"/>
    <p:sldId id="297" r:id="rId42"/>
    <p:sldId id="26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AE245E1-01CD-4C2C-86D7-53804D977F23}">
          <p14:sldIdLst>
            <p14:sldId id="256"/>
          </p14:sldIdLst>
        </p14:section>
        <p14:section name="Index" id="{6E7B11D7-DBA6-4EBD-9356-6C506EB2EC01}">
          <p14:sldIdLst>
            <p14:sldId id="257"/>
          </p14:sldIdLst>
        </p14:section>
        <p14:section name="Introduce" id="{253BE128-8ADE-472C-922D-C0F3D4713630}">
          <p14:sldIdLst>
            <p14:sldId id="258"/>
            <p14:sldId id="263"/>
            <p14:sldId id="264"/>
            <p14:sldId id="271"/>
            <p14:sldId id="272"/>
          </p14:sldIdLst>
        </p14:section>
        <p14:section name="Target Analysis" id="{D86608B1-18A6-42DC-B48A-14B9B224F9B2}">
          <p14:sldIdLst>
            <p14:sldId id="259"/>
            <p14:sldId id="266"/>
            <p14:sldId id="267"/>
            <p14:sldId id="268"/>
          </p14:sldIdLst>
        </p14:section>
        <p14:section name="Bench Marking" id="{6F06E88C-38E8-4781-AFB9-B204D80B81AB}">
          <p14:sldIdLst>
            <p14:sldId id="260"/>
            <p14:sldId id="273"/>
            <p14:sldId id="274"/>
            <p14:sldId id="275"/>
            <p14:sldId id="276"/>
            <p14:sldId id="277"/>
            <p14:sldId id="278"/>
            <p14:sldId id="279"/>
            <p14:sldId id="286"/>
            <p14:sldId id="280"/>
            <p14:sldId id="281"/>
            <p14:sldId id="282"/>
            <p14:sldId id="283"/>
            <p14:sldId id="284"/>
            <p14:sldId id="285"/>
            <p14:sldId id="287"/>
          </p14:sldIdLst>
        </p14:section>
        <p14:section name="Renewal Concept" id="{7813A5D8-DEAB-4AE0-94A0-A1638F0AD622}">
          <p14:sldIdLst>
            <p14:sldId id="261"/>
            <p14:sldId id="288"/>
            <p14:sldId id="293"/>
            <p14:sldId id="289"/>
            <p14:sldId id="290"/>
            <p14:sldId id="291"/>
            <p14:sldId id="298"/>
            <p14:sldId id="300"/>
            <p14:sldId id="292"/>
            <p14:sldId id="294"/>
            <p14:sldId id="301"/>
            <p14:sldId id="302"/>
            <p14:sldId id="296"/>
            <p14:sldId id="297"/>
          </p14:sldIdLst>
        </p14:section>
        <p14:section name="End" id="{108663AC-3E50-4EF2-B2AF-68C0C1F69ABD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_DESIGN" initials="E" lastIdx="1" clrIdx="0">
    <p:extLst>
      <p:ext uri="{19B8F6BF-5375-455C-9EA6-DF929625EA0E}">
        <p15:presenceInfo xmlns:p15="http://schemas.microsoft.com/office/powerpoint/2012/main" userId="EZ_DESIG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281F"/>
    <a:srgbClr val="A50021"/>
    <a:srgbClr val="D4261F"/>
    <a:srgbClr val="FF9900"/>
    <a:srgbClr val="FD6F0A"/>
    <a:srgbClr val="603668"/>
    <a:srgbClr val="11111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5153" autoAdjust="0"/>
  </p:normalViewPr>
  <p:slideViewPr>
    <p:cSldViewPr snapToGrid="0">
      <p:cViewPr>
        <p:scale>
          <a:sx n="150" d="100"/>
          <a:sy n="150" d="100"/>
        </p:scale>
        <p:origin x="-1886" y="-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인수" userId="7589f1293d171b12" providerId="LiveId" clId="{1E716883-5A61-4C11-A3E5-4321692DDE11}"/>
    <pc:docChg chg="undo custSel addSld delSld modSld modSection">
      <pc:chgData name="송 인수" userId="7589f1293d171b12" providerId="LiveId" clId="{1E716883-5A61-4C11-A3E5-4321692DDE11}" dt="2022-12-14T07:09:31.073" v="1602" actId="20577"/>
      <pc:docMkLst>
        <pc:docMk/>
      </pc:docMkLst>
      <pc:sldChg chg="modSp mod">
        <pc:chgData name="송 인수" userId="7589f1293d171b12" providerId="LiveId" clId="{1E716883-5A61-4C11-A3E5-4321692DDE11}" dt="2022-12-06T11:29:21.555" v="660" actId="167"/>
        <pc:sldMkLst>
          <pc:docMk/>
          <pc:sldMk cId="1906178576" sldId="264"/>
        </pc:sldMkLst>
        <pc:picChg chg="ord">
          <ac:chgData name="송 인수" userId="7589f1293d171b12" providerId="LiveId" clId="{1E716883-5A61-4C11-A3E5-4321692DDE11}" dt="2022-12-06T11:29:21.555" v="660" actId="167"/>
          <ac:picMkLst>
            <pc:docMk/>
            <pc:sldMk cId="1906178576" sldId="264"/>
            <ac:picMk id="6" creationId="{82FBBD43-7839-C6CF-41B9-5B509421E298}"/>
          </ac:picMkLst>
        </pc:picChg>
        <pc:picChg chg="ord">
          <ac:chgData name="송 인수" userId="7589f1293d171b12" providerId="LiveId" clId="{1E716883-5A61-4C11-A3E5-4321692DDE11}" dt="2022-12-06T11:29:15.606" v="659" actId="167"/>
          <ac:picMkLst>
            <pc:docMk/>
            <pc:sldMk cId="1906178576" sldId="264"/>
            <ac:picMk id="8" creationId="{48E7D260-1EAD-8C9D-99DA-1B3C01D47505}"/>
          </ac:picMkLst>
        </pc:picChg>
      </pc:sldChg>
      <pc:sldChg chg="addSp modSp mod">
        <pc:chgData name="송 인수" userId="7589f1293d171b12" providerId="LiveId" clId="{1E716883-5A61-4C11-A3E5-4321692DDE11}" dt="2022-12-13T15:18:35.989" v="1500" actId="1076"/>
        <pc:sldMkLst>
          <pc:docMk/>
          <pc:sldMk cId="1558877305" sldId="273"/>
        </pc:sldMkLst>
        <pc:spChg chg="add mod">
          <ac:chgData name="송 인수" userId="7589f1293d171b12" providerId="LiveId" clId="{1E716883-5A61-4C11-A3E5-4321692DDE11}" dt="2022-12-13T15:18:35.989" v="1500" actId="1076"/>
          <ac:spMkLst>
            <pc:docMk/>
            <pc:sldMk cId="1558877305" sldId="273"/>
            <ac:spMk id="5" creationId="{62A6CA48-C1C7-3740-CEC7-C882352BD49F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17" creationId="{AE8216EE-A5C4-C6CA-D6C4-EDC54D4B8E5D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18" creationId="{3DBFF590-E55B-81D4-9511-6D8F88D67669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19" creationId="{724268C1-308E-CF50-BA69-D06B31DD609C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21" creationId="{A3530311-C7A4-30E0-8D69-7DD867D81BFC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22" creationId="{2315BFC4-3C64-A6FD-08DC-3882BE031B57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23" creationId="{568AF0A0-6102-0AAC-D80C-FA9F2B0E1AA1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24" creationId="{2169ABA1-93BF-4985-B3FE-D82D86BE8C23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26" creationId="{696D6CC2-F4B3-284C-8ACC-BDC53A279EBA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27" creationId="{BF7041DC-2564-5938-CB74-B306EA4A7B2F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28" creationId="{F63DE8FD-DBBE-7DCE-6A3D-55EF623337D5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29" creationId="{1072BFBA-E1B4-CF80-9825-0B46C8A58C83}"/>
          </ac:spMkLst>
        </pc:spChg>
        <pc:spChg chg="mod">
          <ac:chgData name="송 인수" userId="7589f1293d171b12" providerId="LiveId" clId="{1E716883-5A61-4C11-A3E5-4321692DDE11}" dt="2022-12-13T15:18:14.801" v="1499" actId="1076"/>
          <ac:spMkLst>
            <pc:docMk/>
            <pc:sldMk cId="1558877305" sldId="273"/>
            <ac:spMk id="30" creationId="{5DB74A74-586D-F985-3E4F-C44047FB5449}"/>
          </ac:spMkLst>
        </pc:spChg>
      </pc:sldChg>
      <pc:sldChg chg="modSp mod">
        <pc:chgData name="송 인수" userId="7589f1293d171b12" providerId="LiveId" clId="{1E716883-5A61-4C11-A3E5-4321692DDE11}" dt="2022-12-06T11:35:03.695" v="693" actId="1076"/>
        <pc:sldMkLst>
          <pc:docMk/>
          <pc:sldMk cId="1708133439" sldId="278"/>
        </pc:sldMkLst>
        <pc:spChg chg="mod">
          <ac:chgData name="송 인수" userId="7589f1293d171b12" providerId="LiveId" clId="{1E716883-5A61-4C11-A3E5-4321692DDE11}" dt="2022-12-06T11:35:03.695" v="693" actId="1076"/>
          <ac:spMkLst>
            <pc:docMk/>
            <pc:sldMk cId="1708133439" sldId="278"/>
            <ac:spMk id="9" creationId="{E1F64FA0-3224-79C5-12F1-3153776E997A}"/>
          </ac:spMkLst>
        </pc:spChg>
      </pc:sldChg>
      <pc:sldChg chg="addSp delSp modSp mod">
        <pc:chgData name="송 인수" userId="7589f1293d171b12" providerId="LiveId" clId="{1E716883-5A61-4C11-A3E5-4321692DDE11}" dt="2022-12-13T15:22:27.326" v="1548"/>
        <pc:sldMkLst>
          <pc:docMk/>
          <pc:sldMk cId="3817609994" sldId="286"/>
        </pc:sldMkLst>
        <pc:spChg chg="mod">
          <ac:chgData name="송 인수" userId="7589f1293d171b12" providerId="LiveId" clId="{1E716883-5A61-4C11-A3E5-4321692DDE11}" dt="2022-12-06T11:15:10.369" v="521"/>
          <ac:spMkLst>
            <pc:docMk/>
            <pc:sldMk cId="3817609994" sldId="286"/>
            <ac:spMk id="14" creationId="{80878D4D-268E-8A60-11AD-FA29DFD01361}"/>
          </ac:spMkLst>
        </pc:spChg>
        <pc:spChg chg="mod">
          <ac:chgData name="송 인수" userId="7589f1293d171b12" providerId="LiveId" clId="{1E716883-5A61-4C11-A3E5-4321692DDE11}" dt="2022-12-06T11:15:07.879" v="520" actId="207"/>
          <ac:spMkLst>
            <pc:docMk/>
            <pc:sldMk cId="3817609994" sldId="286"/>
            <ac:spMk id="15" creationId="{C42BE134-2FDB-C239-380C-B6BCF56FC1B3}"/>
          </ac:spMkLst>
        </pc:spChg>
        <pc:spChg chg="mod">
          <ac:chgData name="송 인수" userId="7589f1293d171b12" providerId="LiveId" clId="{1E716883-5A61-4C11-A3E5-4321692DDE11}" dt="2022-12-06T11:13:34.593" v="519"/>
          <ac:spMkLst>
            <pc:docMk/>
            <pc:sldMk cId="3817609994" sldId="286"/>
            <ac:spMk id="18" creationId="{5B77EFE3-1B68-D28B-F4AA-A943480EF950}"/>
          </ac:spMkLst>
        </pc:spChg>
        <pc:spChg chg="mod">
          <ac:chgData name="송 인수" userId="7589f1293d171b12" providerId="LiveId" clId="{1E716883-5A61-4C11-A3E5-4321692DDE11}" dt="2022-12-06T11:13:27.758" v="516" actId="207"/>
          <ac:spMkLst>
            <pc:docMk/>
            <pc:sldMk cId="3817609994" sldId="286"/>
            <ac:spMk id="19" creationId="{E32AFF3B-386A-DBE7-7165-405C2EEFBA1A}"/>
          </ac:spMkLst>
        </pc:spChg>
        <pc:spChg chg="mod">
          <ac:chgData name="송 인수" userId="7589f1293d171b12" providerId="LiveId" clId="{1E716883-5A61-4C11-A3E5-4321692DDE11}" dt="2022-12-13T15:21:23.055" v="1538" actId="1076"/>
          <ac:spMkLst>
            <pc:docMk/>
            <pc:sldMk cId="3817609994" sldId="286"/>
            <ac:spMk id="20" creationId="{DAC9FA06-D032-28DD-7866-4FAFCF101BFF}"/>
          </ac:spMkLst>
        </pc:spChg>
        <pc:spChg chg="mod">
          <ac:chgData name="송 인수" userId="7589f1293d171b12" providerId="LiveId" clId="{1E716883-5A61-4C11-A3E5-4321692DDE11}" dt="2022-12-13T15:20:05.429" v="1514" actId="1076"/>
          <ac:spMkLst>
            <pc:docMk/>
            <pc:sldMk cId="3817609994" sldId="286"/>
            <ac:spMk id="21" creationId="{13711F2C-6B88-7526-8A3A-D66218F10709}"/>
          </ac:spMkLst>
        </pc:spChg>
        <pc:spChg chg="mod">
          <ac:chgData name="송 인수" userId="7589f1293d171b12" providerId="LiveId" clId="{1E716883-5A61-4C11-A3E5-4321692DDE11}" dt="2022-12-13T15:20:10.548" v="1516" actId="1076"/>
          <ac:spMkLst>
            <pc:docMk/>
            <pc:sldMk cId="3817609994" sldId="286"/>
            <ac:spMk id="22" creationId="{8EAAB05A-27BB-B178-9604-E06FC339D1AA}"/>
          </ac:spMkLst>
        </pc:spChg>
        <pc:spChg chg="mod">
          <ac:chgData name="송 인수" userId="7589f1293d171b12" providerId="LiveId" clId="{1E716883-5A61-4C11-A3E5-4321692DDE11}" dt="2022-12-13T15:20:21.431" v="1520" actId="1076"/>
          <ac:spMkLst>
            <pc:docMk/>
            <pc:sldMk cId="3817609994" sldId="286"/>
            <ac:spMk id="23" creationId="{E4BECC92-5A6C-6156-EA9A-9C0A2FFBE90E}"/>
          </ac:spMkLst>
        </pc:spChg>
        <pc:spChg chg="mod">
          <ac:chgData name="송 인수" userId="7589f1293d171b12" providerId="LiveId" clId="{1E716883-5A61-4C11-A3E5-4321692DDE11}" dt="2022-12-13T15:21:25.616" v="1539" actId="1076"/>
          <ac:spMkLst>
            <pc:docMk/>
            <pc:sldMk cId="3817609994" sldId="286"/>
            <ac:spMk id="24" creationId="{5D71DA83-8E92-E520-C513-B6E108EE7500}"/>
          </ac:spMkLst>
        </pc:spChg>
        <pc:spChg chg="mod">
          <ac:chgData name="송 인수" userId="7589f1293d171b12" providerId="LiveId" clId="{1E716883-5A61-4C11-A3E5-4321692DDE11}" dt="2022-12-13T15:20:07.280" v="1515" actId="1076"/>
          <ac:spMkLst>
            <pc:docMk/>
            <pc:sldMk cId="3817609994" sldId="286"/>
            <ac:spMk id="25" creationId="{E71ED8D0-D6F3-85CF-656F-8B6D3C00FA21}"/>
          </ac:spMkLst>
        </pc:spChg>
        <pc:spChg chg="mod">
          <ac:chgData name="송 인수" userId="7589f1293d171b12" providerId="LiveId" clId="{1E716883-5A61-4C11-A3E5-4321692DDE11}" dt="2022-12-13T15:20:18.243" v="1519" actId="1076"/>
          <ac:spMkLst>
            <pc:docMk/>
            <pc:sldMk cId="3817609994" sldId="286"/>
            <ac:spMk id="26" creationId="{3029BF20-AF7B-C727-79BE-4B24131EA14E}"/>
          </ac:spMkLst>
        </pc:spChg>
        <pc:spChg chg="mod">
          <ac:chgData name="송 인수" userId="7589f1293d171b12" providerId="LiveId" clId="{1E716883-5A61-4C11-A3E5-4321692DDE11}" dt="2022-12-13T15:20:15.098" v="1518" actId="1076"/>
          <ac:spMkLst>
            <pc:docMk/>
            <pc:sldMk cId="3817609994" sldId="286"/>
            <ac:spMk id="27" creationId="{33854456-648B-A307-C7C4-1FA672F175A3}"/>
          </ac:spMkLst>
        </pc:spChg>
        <pc:spChg chg="mod">
          <ac:chgData name="송 인수" userId="7589f1293d171b12" providerId="LiveId" clId="{1E716883-5A61-4C11-A3E5-4321692DDE11}" dt="2022-12-13T15:20:12.915" v="1517" actId="1076"/>
          <ac:spMkLst>
            <pc:docMk/>
            <pc:sldMk cId="3817609994" sldId="286"/>
            <ac:spMk id="28" creationId="{A6317D55-5CF6-ACB3-4D69-D10EF6D9B298}"/>
          </ac:spMkLst>
        </pc:spChg>
        <pc:spChg chg="mod">
          <ac:chgData name="송 인수" userId="7589f1293d171b12" providerId="LiveId" clId="{1E716883-5A61-4C11-A3E5-4321692DDE11}" dt="2022-12-13T15:20:24.309" v="1521" actId="1076"/>
          <ac:spMkLst>
            <pc:docMk/>
            <pc:sldMk cId="3817609994" sldId="286"/>
            <ac:spMk id="29" creationId="{DE15D278-E2D8-FEE6-0E08-D31BCA04D24F}"/>
          </ac:spMkLst>
        </pc:spChg>
        <pc:spChg chg="add mod">
          <ac:chgData name="송 인수" userId="7589f1293d171b12" providerId="LiveId" clId="{1E716883-5A61-4C11-A3E5-4321692DDE11}" dt="2022-12-13T15:21:29.161" v="1541" actId="1076"/>
          <ac:spMkLst>
            <pc:docMk/>
            <pc:sldMk cId="3817609994" sldId="286"/>
            <ac:spMk id="30" creationId="{B9D7AF32-46BD-CCB1-10FA-ECC59ACDA80A}"/>
          </ac:spMkLst>
        </pc:spChg>
        <pc:spChg chg="add mod">
          <ac:chgData name="송 인수" userId="7589f1293d171b12" providerId="LiveId" clId="{1E716883-5A61-4C11-A3E5-4321692DDE11}" dt="2022-12-13T15:21:27.264" v="1540" actId="1076"/>
          <ac:spMkLst>
            <pc:docMk/>
            <pc:sldMk cId="3817609994" sldId="286"/>
            <ac:spMk id="31" creationId="{1E477462-D900-156D-AC40-AEBA98CF6915}"/>
          </ac:spMkLst>
        </pc:spChg>
        <pc:spChg chg="mod">
          <ac:chgData name="송 인수" userId="7589f1293d171b12" providerId="LiveId" clId="{1E716883-5A61-4C11-A3E5-4321692DDE11}" dt="2022-12-06T11:15:31.751" v="522" actId="571"/>
          <ac:spMkLst>
            <pc:docMk/>
            <pc:sldMk cId="3817609994" sldId="286"/>
            <ac:spMk id="31" creationId="{F18F4740-C409-1732-29C1-B55C757D06CE}"/>
          </ac:spMkLst>
        </pc:spChg>
        <pc:spChg chg="add del mod">
          <ac:chgData name="송 인수" userId="7589f1293d171b12" providerId="LiveId" clId="{1E716883-5A61-4C11-A3E5-4321692DDE11}" dt="2022-12-13T15:22:06.543" v="1545"/>
          <ac:spMkLst>
            <pc:docMk/>
            <pc:sldMk cId="3817609994" sldId="286"/>
            <ac:spMk id="33" creationId="{012C34CF-3855-AC44-2524-2926DCC6A4CC}"/>
          </ac:spMkLst>
        </pc:spChg>
        <pc:spChg chg="mod">
          <ac:chgData name="송 인수" userId="7589f1293d171b12" providerId="LiveId" clId="{1E716883-5A61-4C11-A3E5-4321692DDE11}" dt="2022-12-06T11:15:31.751" v="522" actId="571"/>
          <ac:spMkLst>
            <pc:docMk/>
            <pc:sldMk cId="3817609994" sldId="286"/>
            <ac:spMk id="33" creationId="{269387F7-108D-80EB-C6BC-8A90B11800FF}"/>
          </ac:spMkLst>
        </pc:spChg>
        <pc:spChg chg="add mod">
          <ac:chgData name="송 인수" userId="7589f1293d171b12" providerId="LiveId" clId="{1E716883-5A61-4C11-A3E5-4321692DDE11}" dt="2022-12-13T15:22:27.326" v="1548"/>
          <ac:spMkLst>
            <pc:docMk/>
            <pc:sldMk cId="3817609994" sldId="286"/>
            <ac:spMk id="34" creationId="{F2E27582-D434-6FE7-01A2-3C5A0467E633}"/>
          </ac:spMkLst>
        </pc:spChg>
        <pc:grpChg chg="add del mod">
          <ac:chgData name="송 인수" userId="7589f1293d171b12" providerId="LiveId" clId="{1E716883-5A61-4C11-A3E5-4321692DDE11}" dt="2022-12-06T11:15:32.732" v="523" actId="21"/>
          <ac:grpSpMkLst>
            <pc:docMk/>
            <pc:sldMk cId="3817609994" sldId="286"/>
            <ac:grpSpMk id="30" creationId="{C2621BF1-2085-DB2A-0125-7D4A0E6CBBEC}"/>
          </ac:grpSpMkLst>
        </pc:grpChg>
      </pc:sldChg>
      <pc:sldChg chg="modSp mod">
        <pc:chgData name="송 인수" userId="7589f1293d171b12" providerId="LiveId" clId="{1E716883-5A61-4C11-A3E5-4321692DDE11}" dt="2022-12-06T10:59:41.928" v="422" actId="14100"/>
        <pc:sldMkLst>
          <pc:docMk/>
          <pc:sldMk cId="888780615" sldId="287"/>
        </pc:sldMkLst>
        <pc:spChg chg="mod">
          <ac:chgData name="송 인수" userId="7589f1293d171b12" providerId="LiveId" clId="{1E716883-5A61-4C11-A3E5-4321692DDE11}" dt="2022-12-06T10:59:32.313" v="420" actId="14100"/>
          <ac:spMkLst>
            <pc:docMk/>
            <pc:sldMk cId="888780615" sldId="287"/>
            <ac:spMk id="71" creationId="{60702DFD-2838-0A98-9154-069A71F75C8B}"/>
          </ac:spMkLst>
        </pc:spChg>
        <pc:spChg chg="mod">
          <ac:chgData name="송 인수" userId="7589f1293d171b12" providerId="LiveId" clId="{1E716883-5A61-4C11-A3E5-4321692DDE11}" dt="2022-12-06T10:59:41.928" v="422" actId="14100"/>
          <ac:spMkLst>
            <pc:docMk/>
            <pc:sldMk cId="888780615" sldId="287"/>
            <ac:spMk id="84" creationId="{D9166553-EA6C-CAAB-A7BF-458389BD7FA8}"/>
          </ac:spMkLst>
        </pc:spChg>
        <pc:spChg chg="mod">
          <ac:chgData name="송 인수" userId="7589f1293d171b12" providerId="LiveId" clId="{1E716883-5A61-4C11-A3E5-4321692DDE11}" dt="2022-12-06T10:59:11.973" v="409" actId="14100"/>
          <ac:spMkLst>
            <pc:docMk/>
            <pc:sldMk cId="888780615" sldId="287"/>
            <ac:spMk id="104" creationId="{40D7BFC9-B63C-AAD1-DEC0-C13A371D2946}"/>
          </ac:spMkLst>
        </pc:spChg>
        <pc:spChg chg="mod">
          <ac:chgData name="송 인수" userId="7589f1293d171b12" providerId="LiveId" clId="{1E716883-5A61-4C11-A3E5-4321692DDE11}" dt="2022-12-06T10:59:18.763" v="412" actId="404"/>
          <ac:spMkLst>
            <pc:docMk/>
            <pc:sldMk cId="888780615" sldId="287"/>
            <ac:spMk id="115" creationId="{F6AFDB39-396E-A59C-B687-769BB5C2A812}"/>
          </ac:spMkLst>
        </pc:spChg>
      </pc:sldChg>
      <pc:sldChg chg="addSp delSp modSp new mod modClrScheme chgLayout">
        <pc:chgData name="송 인수" userId="7589f1293d171b12" providerId="LiveId" clId="{1E716883-5A61-4C11-A3E5-4321692DDE11}" dt="2022-12-14T07:09:31.073" v="1602" actId="20577"/>
        <pc:sldMkLst>
          <pc:docMk/>
          <pc:sldMk cId="3226217842" sldId="288"/>
        </pc:sldMkLst>
        <pc:spChg chg="mod ord">
          <ac:chgData name="송 인수" userId="7589f1293d171b12" providerId="LiveId" clId="{1E716883-5A61-4C11-A3E5-4321692DDE11}" dt="2022-12-06T11:00:02.881" v="424" actId="700"/>
          <ac:spMkLst>
            <pc:docMk/>
            <pc:sldMk cId="3226217842" sldId="288"/>
            <ac:spMk id="2" creationId="{203281B0-A0C8-CEE2-68F7-87515A6FC825}"/>
          </ac:spMkLst>
        </pc:spChg>
        <pc:spChg chg="mod ord">
          <ac:chgData name="송 인수" userId="7589f1293d171b12" providerId="LiveId" clId="{1E716883-5A61-4C11-A3E5-4321692DDE11}" dt="2022-12-06T11:00:02.881" v="424" actId="700"/>
          <ac:spMkLst>
            <pc:docMk/>
            <pc:sldMk cId="3226217842" sldId="288"/>
            <ac:spMk id="3" creationId="{68778203-09BF-2BE0-1542-B9936C2C1686}"/>
          </ac:spMkLst>
        </pc:spChg>
        <pc:spChg chg="add mod">
          <ac:chgData name="송 인수" userId="7589f1293d171b12" providerId="LiveId" clId="{1E716883-5A61-4C11-A3E5-4321692DDE11}" dt="2022-12-06T11:00:16.288" v="451" actId="20577"/>
          <ac:spMkLst>
            <pc:docMk/>
            <pc:sldMk cId="3226217842" sldId="288"/>
            <ac:spMk id="4" creationId="{49662710-4B74-09B3-3D2D-5BBA6FF74C61}"/>
          </ac:spMkLst>
        </pc:spChg>
        <pc:spChg chg="add mod">
          <ac:chgData name="송 인수" userId="7589f1293d171b12" providerId="LiveId" clId="{1E716883-5A61-4C11-A3E5-4321692DDE11}" dt="2022-12-13T15:23:27.558" v="1568" actId="1076"/>
          <ac:spMkLst>
            <pc:docMk/>
            <pc:sldMk cId="3226217842" sldId="288"/>
            <ac:spMk id="5" creationId="{96DAAAD9-0C02-1AAB-E7E5-88552E321605}"/>
          </ac:spMkLst>
        </pc:spChg>
        <pc:spChg chg="add del mod">
          <ac:chgData name="송 인수" userId="7589f1293d171b12" providerId="LiveId" clId="{1E716883-5A61-4C11-A3E5-4321692DDE11}" dt="2022-12-06T11:11:50.006" v="506" actId="478"/>
          <ac:spMkLst>
            <pc:docMk/>
            <pc:sldMk cId="3226217842" sldId="288"/>
            <ac:spMk id="6" creationId="{7FF51746-6665-5F5A-9EE7-E969C24D32D4}"/>
          </ac:spMkLst>
        </pc:spChg>
        <pc:spChg chg="add mod">
          <ac:chgData name="송 인수" userId="7589f1293d171b12" providerId="LiveId" clId="{1E716883-5A61-4C11-A3E5-4321692DDE11}" dt="2022-12-13T15:25:06.845" v="1600" actId="1076"/>
          <ac:spMkLst>
            <pc:docMk/>
            <pc:sldMk cId="3226217842" sldId="288"/>
            <ac:spMk id="6" creationId="{8A644E6D-D976-7BA3-4BC6-C05468A71929}"/>
          </ac:spMkLst>
        </pc:spChg>
        <pc:spChg chg="add mod">
          <ac:chgData name="송 인수" userId="7589f1293d171b12" providerId="LiveId" clId="{1E716883-5A61-4C11-A3E5-4321692DDE11}" dt="2022-12-06T11:12:16.132" v="511" actId="1076"/>
          <ac:spMkLst>
            <pc:docMk/>
            <pc:sldMk cId="3226217842" sldId="288"/>
            <ac:spMk id="9" creationId="{EF3838C0-4008-750F-1A1A-ABEED5FC2E63}"/>
          </ac:spMkLst>
        </pc:spChg>
        <pc:spChg chg="mod">
          <ac:chgData name="송 인수" userId="7589f1293d171b12" providerId="LiveId" clId="{1E716883-5A61-4C11-A3E5-4321692DDE11}" dt="2022-12-06T11:09:02.612" v="462"/>
          <ac:spMkLst>
            <pc:docMk/>
            <pc:sldMk cId="3226217842" sldId="288"/>
            <ac:spMk id="11" creationId="{28E4DA53-1635-76F0-4503-15DF87DB84B1}"/>
          </ac:spMkLst>
        </pc:spChg>
        <pc:spChg chg="mod">
          <ac:chgData name="송 인수" userId="7589f1293d171b12" providerId="LiveId" clId="{1E716883-5A61-4C11-A3E5-4321692DDE11}" dt="2022-12-06T11:09:02.612" v="462"/>
          <ac:spMkLst>
            <pc:docMk/>
            <pc:sldMk cId="3226217842" sldId="288"/>
            <ac:spMk id="12" creationId="{720ED47D-3734-AEF7-1BBF-18A28023FE89}"/>
          </ac:spMkLst>
        </pc:spChg>
        <pc:spChg chg="add mod">
          <ac:chgData name="송 인수" userId="7589f1293d171b12" providerId="LiveId" clId="{1E716883-5A61-4C11-A3E5-4321692DDE11}" dt="2022-12-06T11:12:16.132" v="511" actId="1076"/>
          <ac:spMkLst>
            <pc:docMk/>
            <pc:sldMk cId="3226217842" sldId="288"/>
            <ac:spMk id="13" creationId="{7831756B-225C-3120-0CBD-337B4826C229}"/>
          </ac:spMkLst>
        </pc:spChg>
        <pc:spChg chg="mod">
          <ac:chgData name="송 인수" userId="7589f1293d171b12" providerId="LiveId" clId="{1E716883-5A61-4C11-A3E5-4321692DDE11}" dt="2022-12-06T11:09:02.612" v="462"/>
          <ac:spMkLst>
            <pc:docMk/>
            <pc:sldMk cId="3226217842" sldId="288"/>
            <ac:spMk id="15" creationId="{C978ABB2-F06D-CF1A-7767-AD5E0122F2F8}"/>
          </ac:spMkLst>
        </pc:spChg>
        <pc:spChg chg="mod">
          <ac:chgData name="송 인수" userId="7589f1293d171b12" providerId="LiveId" clId="{1E716883-5A61-4C11-A3E5-4321692DDE11}" dt="2022-12-06T11:09:02.612" v="462"/>
          <ac:spMkLst>
            <pc:docMk/>
            <pc:sldMk cId="3226217842" sldId="288"/>
            <ac:spMk id="16" creationId="{8F7B9751-578C-8B70-1513-08D6FCC54A3E}"/>
          </ac:spMkLst>
        </pc:spChg>
        <pc:spChg chg="add mod">
          <ac:chgData name="송 인수" userId="7589f1293d171b12" providerId="LiveId" clId="{1E716883-5A61-4C11-A3E5-4321692DDE11}" dt="2022-12-06T11:12:16.132" v="511" actId="1076"/>
          <ac:spMkLst>
            <pc:docMk/>
            <pc:sldMk cId="3226217842" sldId="288"/>
            <ac:spMk id="17" creationId="{B02012ED-3A3E-C95D-3413-B8AFB7495FA2}"/>
          </ac:spMkLst>
        </pc:spChg>
        <pc:spChg chg="mod">
          <ac:chgData name="송 인수" userId="7589f1293d171b12" providerId="LiveId" clId="{1E716883-5A61-4C11-A3E5-4321692DDE11}" dt="2022-12-06T11:09:02.612" v="462"/>
          <ac:spMkLst>
            <pc:docMk/>
            <pc:sldMk cId="3226217842" sldId="288"/>
            <ac:spMk id="19" creationId="{F0BD59A8-9426-2EE0-7BD3-5BFA0DCD3D48}"/>
          </ac:spMkLst>
        </pc:spChg>
        <pc:spChg chg="mod">
          <ac:chgData name="송 인수" userId="7589f1293d171b12" providerId="LiveId" clId="{1E716883-5A61-4C11-A3E5-4321692DDE11}" dt="2022-12-06T11:09:02.612" v="462"/>
          <ac:spMkLst>
            <pc:docMk/>
            <pc:sldMk cId="3226217842" sldId="288"/>
            <ac:spMk id="20" creationId="{F8636760-F5CB-6726-7DF4-AD7D40738105}"/>
          </ac:spMkLst>
        </pc:spChg>
        <pc:spChg chg="add mod">
          <ac:chgData name="송 인수" userId="7589f1293d171b12" providerId="LiveId" clId="{1E716883-5A61-4C11-A3E5-4321692DDE11}" dt="2022-12-13T15:23:19.321" v="1565" actId="1076"/>
          <ac:spMkLst>
            <pc:docMk/>
            <pc:sldMk cId="3226217842" sldId="288"/>
            <ac:spMk id="21" creationId="{0BC2C156-7E50-9266-C5D9-4ED4800E4514}"/>
          </ac:spMkLst>
        </pc:spChg>
        <pc:spChg chg="add mod">
          <ac:chgData name="송 인수" userId="7589f1293d171b12" providerId="LiveId" clId="{1E716883-5A61-4C11-A3E5-4321692DDE11}" dt="2022-12-13T15:23:14.940" v="1563" actId="1076"/>
          <ac:spMkLst>
            <pc:docMk/>
            <pc:sldMk cId="3226217842" sldId="288"/>
            <ac:spMk id="22" creationId="{1FA51FA7-0983-9393-597E-FA4D2EBDA797}"/>
          </ac:spMkLst>
        </pc:spChg>
        <pc:spChg chg="add mod">
          <ac:chgData name="송 인수" userId="7589f1293d171b12" providerId="LiveId" clId="{1E716883-5A61-4C11-A3E5-4321692DDE11}" dt="2022-12-13T15:23:16.588" v="1564" actId="1076"/>
          <ac:spMkLst>
            <pc:docMk/>
            <pc:sldMk cId="3226217842" sldId="288"/>
            <ac:spMk id="23" creationId="{81EF84AA-1EE4-D57B-9F7C-9390EBD473C4}"/>
          </ac:spMkLst>
        </pc:spChg>
        <pc:spChg chg="add mod">
          <ac:chgData name="송 인수" userId="7589f1293d171b12" providerId="LiveId" clId="{1E716883-5A61-4C11-A3E5-4321692DDE11}" dt="2022-12-06T11:12:16.132" v="511" actId="1076"/>
          <ac:spMkLst>
            <pc:docMk/>
            <pc:sldMk cId="3226217842" sldId="288"/>
            <ac:spMk id="24" creationId="{770655A2-CFB3-6870-2306-F9284BFCA38C}"/>
          </ac:spMkLst>
        </pc:spChg>
        <pc:spChg chg="add mod">
          <ac:chgData name="송 인수" userId="7589f1293d171b12" providerId="LiveId" clId="{1E716883-5A61-4C11-A3E5-4321692DDE11}" dt="2022-12-14T07:09:31.073" v="1602" actId="20577"/>
          <ac:spMkLst>
            <pc:docMk/>
            <pc:sldMk cId="3226217842" sldId="288"/>
            <ac:spMk id="25" creationId="{FCE68D06-48A6-8DD6-2C68-BD06BD14CF6C}"/>
          </ac:spMkLst>
        </pc:spChg>
        <pc:spChg chg="add mod">
          <ac:chgData name="송 인수" userId="7589f1293d171b12" providerId="LiveId" clId="{1E716883-5A61-4C11-A3E5-4321692DDE11}" dt="2022-12-13T15:23:12.148" v="1562" actId="1076"/>
          <ac:spMkLst>
            <pc:docMk/>
            <pc:sldMk cId="3226217842" sldId="288"/>
            <ac:spMk id="26" creationId="{97C09CF9-17BC-6201-0973-A9BCD9C5419F}"/>
          </ac:spMkLst>
        </pc:spChg>
        <pc:spChg chg="add mod">
          <ac:chgData name="송 인수" userId="7589f1293d171b12" providerId="LiveId" clId="{1E716883-5A61-4C11-A3E5-4321692DDE11}" dt="2022-12-13T15:23:02.447" v="1559" actId="1076"/>
          <ac:spMkLst>
            <pc:docMk/>
            <pc:sldMk cId="3226217842" sldId="288"/>
            <ac:spMk id="27" creationId="{D00261D2-7F31-3171-FEBC-43D6A57BCA2E}"/>
          </ac:spMkLst>
        </pc:spChg>
        <pc:spChg chg="add mod">
          <ac:chgData name="송 인수" userId="7589f1293d171b12" providerId="LiveId" clId="{1E716883-5A61-4C11-A3E5-4321692DDE11}" dt="2022-12-13T15:22:58.473" v="1558" actId="1076"/>
          <ac:spMkLst>
            <pc:docMk/>
            <pc:sldMk cId="3226217842" sldId="288"/>
            <ac:spMk id="28" creationId="{6EADE1AA-53B0-90D6-8F9E-0CF3827DF280}"/>
          </ac:spMkLst>
        </pc:spChg>
        <pc:spChg chg="add mod">
          <ac:chgData name="송 인수" userId="7589f1293d171b12" providerId="LiveId" clId="{1E716883-5A61-4C11-A3E5-4321692DDE11}" dt="2022-12-13T15:23:07.832" v="1561" actId="1076"/>
          <ac:spMkLst>
            <pc:docMk/>
            <pc:sldMk cId="3226217842" sldId="288"/>
            <ac:spMk id="29" creationId="{E14AADB8-5CFA-6200-C857-97F1C71BA986}"/>
          </ac:spMkLst>
        </pc:spChg>
        <pc:spChg chg="add mod">
          <ac:chgData name="송 인수" userId="7589f1293d171b12" providerId="LiveId" clId="{1E716883-5A61-4C11-A3E5-4321692DDE11}" dt="2022-12-06T11:12:16.132" v="511" actId="1076"/>
          <ac:spMkLst>
            <pc:docMk/>
            <pc:sldMk cId="3226217842" sldId="288"/>
            <ac:spMk id="30" creationId="{759547B1-102D-AF03-1978-744BFF3A6F46}"/>
          </ac:spMkLst>
        </pc:spChg>
        <pc:spChg chg="add del mod">
          <ac:chgData name="송 인수" userId="7589f1293d171b12" providerId="LiveId" clId="{1E716883-5A61-4C11-A3E5-4321692DDE11}" dt="2022-12-06T11:13:02.079" v="515"/>
          <ac:spMkLst>
            <pc:docMk/>
            <pc:sldMk cId="3226217842" sldId="288"/>
            <ac:spMk id="32" creationId="{7D936714-E814-A518-6A8E-B7571DE394BA}"/>
          </ac:spMkLst>
        </pc:spChg>
        <pc:spChg chg="mod">
          <ac:chgData name="송 인수" userId="7589f1293d171b12" providerId="LiveId" clId="{1E716883-5A61-4C11-A3E5-4321692DDE11}" dt="2022-12-06T11:15:39.115" v="525"/>
          <ac:spMkLst>
            <pc:docMk/>
            <pc:sldMk cId="3226217842" sldId="288"/>
            <ac:spMk id="34" creationId="{B285CBC0-DA88-89E0-F861-D2676411060A}"/>
          </ac:spMkLst>
        </pc:spChg>
        <pc:spChg chg="mod">
          <ac:chgData name="송 인수" userId="7589f1293d171b12" providerId="LiveId" clId="{1E716883-5A61-4C11-A3E5-4321692DDE11}" dt="2022-12-06T11:15:39.115" v="525"/>
          <ac:spMkLst>
            <pc:docMk/>
            <pc:sldMk cId="3226217842" sldId="288"/>
            <ac:spMk id="35" creationId="{4F7C81CD-0CE0-F19C-7780-9AE209C6F91B}"/>
          </ac:spMkLst>
        </pc:spChg>
        <pc:spChg chg="mod">
          <ac:chgData name="송 인수" userId="7589f1293d171b12" providerId="LiveId" clId="{1E716883-5A61-4C11-A3E5-4321692DDE11}" dt="2022-12-06T11:16:03.922" v="528"/>
          <ac:spMkLst>
            <pc:docMk/>
            <pc:sldMk cId="3226217842" sldId="288"/>
            <ac:spMk id="37" creationId="{C57AAC30-B5F2-0793-56F4-3817329AA0A8}"/>
          </ac:spMkLst>
        </pc:spChg>
        <pc:spChg chg="mod">
          <ac:chgData name="송 인수" userId="7589f1293d171b12" providerId="LiveId" clId="{1E716883-5A61-4C11-A3E5-4321692DDE11}" dt="2022-12-06T11:16:03.922" v="528"/>
          <ac:spMkLst>
            <pc:docMk/>
            <pc:sldMk cId="3226217842" sldId="288"/>
            <ac:spMk id="38" creationId="{E78853F7-F575-4080-3A71-483C7048D07E}"/>
          </ac:spMkLst>
        </pc:spChg>
        <pc:spChg chg="add mod">
          <ac:chgData name="송 인수" userId="7589f1293d171b12" providerId="LiveId" clId="{1E716883-5A61-4C11-A3E5-4321692DDE11}" dt="2022-12-06T11:21:25.820" v="618" actId="14100"/>
          <ac:spMkLst>
            <pc:docMk/>
            <pc:sldMk cId="3226217842" sldId="288"/>
            <ac:spMk id="39" creationId="{50D5503D-3EC2-B71C-D479-EBF05899413D}"/>
          </ac:spMkLst>
        </pc:spChg>
        <pc:grpChg chg="add mod">
          <ac:chgData name="송 인수" userId="7589f1293d171b12" providerId="LiveId" clId="{1E716883-5A61-4C11-A3E5-4321692DDE11}" dt="2022-12-06T11:12:16.132" v="511" actId="1076"/>
          <ac:grpSpMkLst>
            <pc:docMk/>
            <pc:sldMk cId="3226217842" sldId="288"/>
            <ac:grpSpMk id="10" creationId="{64830408-8E02-DB2D-A975-98792A667851}"/>
          </ac:grpSpMkLst>
        </pc:grpChg>
        <pc:grpChg chg="add del mod">
          <ac:chgData name="송 인수" userId="7589f1293d171b12" providerId="LiveId" clId="{1E716883-5A61-4C11-A3E5-4321692DDE11}" dt="2022-12-06T11:15:45.978" v="527" actId="478"/>
          <ac:grpSpMkLst>
            <pc:docMk/>
            <pc:sldMk cId="3226217842" sldId="288"/>
            <ac:grpSpMk id="14" creationId="{52EBDE19-D966-3D4D-EABF-60695CF35997}"/>
          </ac:grpSpMkLst>
        </pc:grpChg>
        <pc:grpChg chg="add del mod">
          <ac:chgData name="송 인수" userId="7589f1293d171b12" providerId="LiveId" clId="{1E716883-5A61-4C11-A3E5-4321692DDE11}" dt="2022-12-06T11:15:38.162" v="524" actId="478"/>
          <ac:grpSpMkLst>
            <pc:docMk/>
            <pc:sldMk cId="3226217842" sldId="288"/>
            <ac:grpSpMk id="18" creationId="{219ABBC6-5748-459A-2099-38E801C6EA7D}"/>
          </ac:grpSpMkLst>
        </pc:grpChg>
        <pc:grpChg chg="add mod">
          <ac:chgData name="송 인수" userId="7589f1293d171b12" providerId="LiveId" clId="{1E716883-5A61-4C11-A3E5-4321692DDE11}" dt="2022-12-06T11:15:43.884" v="526" actId="1076"/>
          <ac:grpSpMkLst>
            <pc:docMk/>
            <pc:sldMk cId="3226217842" sldId="288"/>
            <ac:grpSpMk id="33" creationId="{A39E62D1-2A3B-E517-A239-8473F1D7F06C}"/>
          </ac:grpSpMkLst>
        </pc:grpChg>
        <pc:grpChg chg="add mod">
          <ac:chgData name="송 인수" userId="7589f1293d171b12" providerId="LiveId" clId="{1E716883-5A61-4C11-A3E5-4321692DDE11}" dt="2022-12-06T11:16:07.760" v="529" actId="1076"/>
          <ac:grpSpMkLst>
            <pc:docMk/>
            <pc:sldMk cId="3226217842" sldId="288"/>
            <ac:grpSpMk id="36" creationId="{F86778A3-BEB5-4B28-057E-D421AED25F5C}"/>
          </ac:grpSpMkLst>
        </pc:grpChg>
        <pc:picChg chg="add del mod">
          <ac:chgData name="송 인수" userId="7589f1293d171b12" providerId="LiveId" clId="{1E716883-5A61-4C11-A3E5-4321692DDE11}" dt="2022-12-06T11:11:52.269" v="507" actId="478"/>
          <ac:picMkLst>
            <pc:docMk/>
            <pc:sldMk cId="3226217842" sldId="288"/>
            <ac:picMk id="5" creationId="{7D386C2E-9F97-779A-D3AB-6E95A2D1516C}"/>
          </ac:picMkLst>
        </pc:picChg>
        <pc:picChg chg="add mod">
          <ac:chgData name="송 인수" userId="7589f1293d171b12" providerId="LiveId" clId="{1E716883-5A61-4C11-A3E5-4321692DDE11}" dt="2022-12-13T15:23:25.126" v="1567" actId="1076"/>
          <ac:picMkLst>
            <pc:docMk/>
            <pc:sldMk cId="3226217842" sldId="288"/>
            <ac:picMk id="7" creationId="{BB72A39E-E56D-AA7C-17AF-73D440152859}"/>
          </ac:picMkLst>
        </pc:picChg>
        <pc:picChg chg="add mod">
          <ac:chgData name="송 인수" userId="7589f1293d171b12" providerId="LiveId" clId="{1E716883-5A61-4C11-A3E5-4321692DDE11}" dt="2022-12-06T11:12:16.132" v="511" actId="1076"/>
          <ac:picMkLst>
            <pc:docMk/>
            <pc:sldMk cId="3226217842" sldId="288"/>
            <ac:picMk id="8" creationId="{5BB8ECC5-D03A-74D8-F49C-D1053F6E4DE5}"/>
          </ac:picMkLst>
        </pc:picChg>
        <pc:picChg chg="add mod">
          <ac:chgData name="송 인수" userId="7589f1293d171b12" providerId="LiveId" clId="{1E716883-5A61-4C11-A3E5-4321692DDE11}" dt="2022-12-06T11:21:19.720" v="616" actId="1076"/>
          <ac:picMkLst>
            <pc:docMk/>
            <pc:sldMk cId="3226217842" sldId="288"/>
            <ac:picMk id="31" creationId="{4731B61D-CBC6-CE51-258C-A57124CAE36D}"/>
          </ac:picMkLst>
        </pc:picChg>
      </pc:sldChg>
      <pc:sldChg chg="addSp delSp modSp new mod">
        <pc:chgData name="송 인수" userId="7589f1293d171b12" providerId="LiveId" clId="{1E716883-5A61-4C11-A3E5-4321692DDE11}" dt="2022-12-06T13:18:21.398" v="1444"/>
        <pc:sldMkLst>
          <pc:docMk/>
          <pc:sldMk cId="4222662860" sldId="289"/>
        </pc:sldMkLst>
        <pc:spChg chg="add mod">
          <ac:chgData name="송 인수" userId="7589f1293d171b12" providerId="LiveId" clId="{1E716883-5A61-4C11-A3E5-4321692DDE11}" dt="2022-12-06T11:17:19.869" v="550" actId="20577"/>
          <ac:spMkLst>
            <pc:docMk/>
            <pc:sldMk cId="4222662860" sldId="289"/>
            <ac:spMk id="4" creationId="{7E1F4DD8-F083-FE24-9D4E-C8EF28C4459D}"/>
          </ac:spMkLst>
        </pc:spChg>
        <pc:spChg chg="mod topLvl">
          <ac:chgData name="송 인수" userId="7589f1293d171b12" providerId="LiveId" clId="{1E716883-5A61-4C11-A3E5-4321692DDE11}" dt="2022-12-06T11:53:34.837" v="1352" actId="207"/>
          <ac:spMkLst>
            <pc:docMk/>
            <pc:sldMk cId="4222662860" sldId="289"/>
            <ac:spMk id="13" creationId="{651FDE7E-3C16-D4ED-2992-3269288EF8C4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14" creationId="{06D39DC4-0351-5621-89AF-C33385F93911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15" creationId="{EEB48CB6-F7B6-9EB9-4300-F4E20719E1B6}"/>
          </ac:spMkLst>
        </pc:spChg>
        <pc:spChg chg="mod topLvl">
          <ac:chgData name="송 인수" userId="7589f1293d171b12" providerId="LiveId" clId="{1E716883-5A61-4C11-A3E5-4321692DDE11}" dt="2022-12-06T11:53:34.837" v="1352" actId="207"/>
          <ac:spMkLst>
            <pc:docMk/>
            <pc:sldMk cId="4222662860" sldId="289"/>
            <ac:spMk id="16" creationId="{1E4FDAF4-148D-B9CE-935F-2D17D8BA7A3C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17" creationId="{5E1D0F2F-8792-323C-A4A0-EA03BCA60A5F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18" creationId="{43370C7C-2093-39EF-2FC8-F7351B7617A5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19" creationId="{25F7DCBA-DF24-0A04-6039-ECD39004A782}"/>
          </ac:spMkLst>
        </pc:spChg>
        <pc:spChg chg="del mod topLvl">
          <ac:chgData name="송 인수" userId="7589f1293d171b12" providerId="LiveId" clId="{1E716883-5A61-4C11-A3E5-4321692DDE11}" dt="2022-12-06T11:49:59.101" v="1180" actId="478"/>
          <ac:spMkLst>
            <pc:docMk/>
            <pc:sldMk cId="4222662860" sldId="289"/>
            <ac:spMk id="20" creationId="{4D571055-CD3B-AFA5-AF80-9219DAC0EFF5}"/>
          </ac:spMkLst>
        </pc:spChg>
        <pc:spChg chg="mod topLvl">
          <ac:chgData name="송 인수" userId="7589f1293d171b12" providerId="LiveId" clId="{1E716883-5A61-4C11-A3E5-4321692DDE11}" dt="2022-12-06T11:53:34.837" v="1352" actId="207"/>
          <ac:spMkLst>
            <pc:docMk/>
            <pc:sldMk cId="4222662860" sldId="289"/>
            <ac:spMk id="21" creationId="{0E8EE4B5-0D7A-C13B-4FF7-042C899F2D40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22" creationId="{9B6EEE33-2A95-9DF3-6CB9-CF2D05180AB4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23" creationId="{8395A2B5-8DB8-99F1-3EF8-5DC15EDDA4F5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24" creationId="{D12BB103-E69E-7BE1-8D62-14750D6EE88B}"/>
          </ac:spMkLst>
        </pc:spChg>
        <pc:spChg chg="mod topLvl">
          <ac:chgData name="송 인수" userId="7589f1293d171b12" providerId="LiveId" clId="{1E716883-5A61-4C11-A3E5-4321692DDE11}" dt="2022-12-06T11:53:34.837" v="1352" actId="207"/>
          <ac:spMkLst>
            <pc:docMk/>
            <pc:sldMk cId="4222662860" sldId="289"/>
            <ac:spMk id="25" creationId="{C8D3F6AB-D026-669F-C551-810A886A87DE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26" creationId="{7991AC10-6157-699D-F398-1D6494B9A31B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27" creationId="{ECFED33B-ADC7-BA13-83D1-E209B7500D11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28" creationId="{C04C40A1-D5D6-BFC0-9F99-127074531BEE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29" creationId="{4037D132-C2D0-A5F6-4ED2-10F7EF779F15}"/>
          </ac:spMkLst>
        </pc:spChg>
        <pc:spChg chg="del mod">
          <ac:chgData name="송 인수" userId="7589f1293d171b12" providerId="LiveId" clId="{1E716883-5A61-4C11-A3E5-4321692DDE11}" dt="2022-12-06T11:43:06.594" v="949" actId="478"/>
          <ac:spMkLst>
            <pc:docMk/>
            <pc:sldMk cId="4222662860" sldId="289"/>
            <ac:spMk id="30" creationId="{891332AF-F593-3FBC-7DA3-BA08B183A91F}"/>
          </ac:spMkLst>
        </pc:spChg>
        <pc:spChg chg="del mod">
          <ac:chgData name="송 인수" userId="7589f1293d171b12" providerId="LiveId" clId="{1E716883-5A61-4C11-A3E5-4321692DDE11}" dt="2022-12-06T11:43:12.451" v="951" actId="478"/>
          <ac:spMkLst>
            <pc:docMk/>
            <pc:sldMk cId="4222662860" sldId="289"/>
            <ac:spMk id="31" creationId="{33D562A3-AADC-6DD8-C221-EA26CD7375CB}"/>
          </ac:spMkLst>
        </pc:spChg>
        <pc:spChg chg="del mod">
          <ac:chgData name="송 인수" userId="7589f1293d171b12" providerId="LiveId" clId="{1E716883-5A61-4C11-A3E5-4321692DDE11}" dt="2022-12-06T11:43:15.062" v="952" actId="478"/>
          <ac:spMkLst>
            <pc:docMk/>
            <pc:sldMk cId="4222662860" sldId="289"/>
            <ac:spMk id="32" creationId="{2D8CF2BA-7839-BF3F-DE00-920B98100F15}"/>
          </ac:spMkLst>
        </pc:spChg>
        <pc:spChg chg="mod topLvl">
          <ac:chgData name="송 인수" userId="7589f1293d171b12" providerId="LiveId" clId="{1E716883-5A61-4C11-A3E5-4321692DDE11}" dt="2022-12-06T11:53:34.837" v="1352" actId="207"/>
          <ac:spMkLst>
            <pc:docMk/>
            <pc:sldMk cId="4222662860" sldId="289"/>
            <ac:spMk id="33" creationId="{A3ACDF57-7305-53AE-1B23-6D1A18278BB2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34" creationId="{79218E28-46DE-2D6E-760D-188E3541E91E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35" creationId="{AFEA06B7-2869-249B-8F31-36A444C6F6D1}"/>
          </ac:spMkLst>
        </pc:spChg>
        <pc:spChg chg="mod topLvl">
          <ac:chgData name="송 인수" userId="7589f1293d171b12" providerId="LiveId" clId="{1E716883-5A61-4C11-A3E5-4321692DDE11}" dt="2022-12-06T11:53:34.837" v="1352" actId="207"/>
          <ac:spMkLst>
            <pc:docMk/>
            <pc:sldMk cId="4222662860" sldId="289"/>
            <ac:spMk id="36" creationId="{008CC3EB-289E-4E9C-67DA-81B1C535014C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37" creationId="{3A3D73B9-AE7F-E34C-948B-7A0A12A81EF7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38" creationId="{A42454EA-6218-0C8C-4940-877D41845A27}"/>
          </ac:spMkLst>
        </pc:spChg>
        <pc:spChg chg="mod topLvl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39" creationId="{AD13F364-8A55-E788-72A3-B261CF149E7D}"/>
          </ac:spMkLst>
        </pc:spChg>
        <pc:spChg chg="del mod topLvl">
          <ac:chgData name="송 인수" userId="7589f1293d171b12" providerId="LiveId" clId="{1E716883-5A61-4C11-A3E5-4321692DDE11}" dt="2022-12-06T11:46:52.475" v="1038" actId="478"/>
          <ac:spMkLst>
            <pc:docMk/>
            <pc:sldMk cId="4222662860" sldId="289"/>
            <ac:spMk id="40" creationId="{C85D47CD-9AB3-AA1F-E5D5-A04E310A96E9}"/>
          </ac:spMkLst>
        </pc:spChg>
        <pc:spChg chg="del mod topLvl">
          <ac:chgData name="송 인수" userId="7589f1293d171b12" providerId="LiveId" clId="{1E716883-5A61-4C11-A3E5-4321692DDE11}" dt="2022-12-06T11:46:53.619" v="1039" actId="478"/>
          <ac:spMkLst>
            <pc:docMk/>
            <pc:sldMk cId="4222662860" sldId="289"/>
            <ac:spMk id="41" creationId="{2F14043E-6518-D3EC-CEB0-1055608B3B5F}"/>
          </ac:spMkLst>
        </pc:spChg>
        <pc:spChg chg="add mod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44" creationId="{95C623AF-948B-C618-158B-887E1090E869}"/>
          </ac:spMkLst>
        </pc:spChg>
        <pc:spChg chg="add mod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45" creationId="{28715E4C-F654-7E1D-093B-A6DB652910AF}"/>
          </ac:spMkLst>
        </pc:spChg>
        <pc:spChg chg="add mod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46" creationId="{E4FDD907-60D6-888C-8B53-BA9D9DEA4B95}"/>
          </ac:spMkLst>
        </pc:spChg>
        <pc:spChg chg="add mod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49" creationId="{A194FAF0-665C-66D2-4D8F-3AA5C830847C}"/>
          </ac:spMkLst>
        </pc:spChg>
        <pc:spChg chg="add mod">
          <ac:chgData name="송 인수" userId="7589f1293d171b12" providerId="LiveId" clId="{1E716883-5A61-4C11-A3E5-4321692DDE11}" dt="2022-12-06T11:53:58.057" v="1353" actId="207"/>
          <ac:spMkLst>
            <pc:docMk/>
            <pc:sldMk cId="4222662860" sldId="289"/>
            <ac:spMk id="50" creationId="{954CEE98-0645-BB84-AE09-4024552B3897}"/>
          </ac:spMkLst>
        </pc:spChg>
        <pc:grpChg chg="add del mod">
          <ac:chgData name="송 인수" userId="7589f1293d171b12" providerId="LiveId" clId="{1E716883-5A61-4C11-A3E5-4321692DDE11}" dt="2022-12-06T11:44:25.436" v="984" actId="165"/>
          <ac:grpSpMkLst>
            <pc:docMk/>
            <pc:sldMk cId="4222662860" sldId="289"/>
            <ac:grpSpMk id="5" creationId="{61C1C083-F6D5-E5A1-66B6-53BE13AB5DF3}"/>
          </ac:grpSpMkLst>
        </pc:grpChg>
        <pc:picChg chg="add mod">
          <ac:chgData name="송 인수" userId="7589f1293d171b12" providerId="LiveId" clId="{1E716883-5A61-4C11-A3E5-4321692DDE11}" dt="2022-12-06T13:18:21.398" v="1444"/>
          <ac:picMkLst>
            <pc:docMk/>
            <pc:sldMk cId="4222662860" sldId="289"/>
            <ac:picMk id="5" creationId="{F227C6FD-A874-212F-D853-ABC19A511DF6}"/>
          </ac:picMkLst>
        </pc:picChg>
        <pc:cxnChg chg="mod topLvl">
          <ac:chgData name="송 인수" userId="7589f1293d171b12" providerId="LiveId" clId="{1E716883-5A61-4C11-A3E5-4321692DDE11}" dt="2022-12-06T11:44:25.436" v="984" actId="165"/>
          <ac:cxnSpMkLst>
            <pc:docMk/>
            <pc:sldMk cId="4222662860" sldId="289"/>
            <ac:cxnSpMk id="6" creationId="{17FC49FE-BAA8-084C-B761-D43AFACCBFC1}"/>
          </ac:cxnSpMkLst>
        </pc:cxnChg>
        <pc:cxnChg chg="mod topLvl">
          <ac:chgData name="송 인수" userId="7589f1293d171b12" providerId="LiveId" clId="{1E716883-5A61-4C11-A3E5-4321692DDE11}" dt="2022-12-06T11:47:01.966" v="1040" actId="14100"/>
          <ac:cxnSpMkLst>
            <pc:docMk/>
            <pc:sldMk cId="4222662860" sldId="289"/>
            <ac:cxnSpMk id="7" creationId="{D8E54B97-5D57-D2D2-3033-CF4950BA9E6A}"/>
          </ac:cxnSpMkLst>
        </pc:cxnChg>
        <pc:cxnChg chg="mod topLvl">
          <ac:chgData name="송 인수" userId="7589f1293d171b12" providerId="LiveId" clId="{1E716883-5A61-4C11-A3E5-4321692DDE11}" dt="2022-12-06T11:49:24.363" v="1138" actId="14100"/>
          <ac:cxnSpMkLst>
            <pc:docMk/>
            <pc:sldMk cId="4222662860" sldId="289"/>
            <ac:cxnSpMk id="8" creationId="{6EBB208D-A724-4AD1-ECC4-616B94F11182}"/>
          </ac:cxnSpMkLst>
        </pc:cxnChg>
        <pc:cxnChg chg="del mod">
          <ac:chgData name="송 인수" userId="7589f1293d171b12" providerId="LiveId" clId="{1E716883-5A61-4C11-A3E5-4321692DDE11}" dt="2022-12-06T11:43:17.685" v="953" actId="478"/>
          <ac:cxnSpMkLst>
            <pc:docMk/>
            <pc:sldMk cId="4222662860" sldId="289"/>
            <ac:cxnSpMk id="9" creationId="{7FE691D7-E94C-B872-994A-8A433C5A8469}"/>
          </ac:cxnSpMkLst>
        </pc:cxnChg>
        <pc:cxnChg chg="mod topLvl">
          <ac:chgData name="송 인수" userId="7589f1293d171b12" providerId="LiveId" clId="{1E716883-5A61-4C11-A3E5-4321692DDE11}" dt="2022-12-06T11:53:16.430" v="1351" actId="14100"/>
          <ac:cxnSpMkLst>
            <pc:docMk/>
            <pc:sldMk cId="4222662860" sldId="289"/>
            <ac:cxnSpMk id="10" creationId="{B2E76185-0C3B-45B9-3258-2E8B78561AD1}"/>
          </ac:cxnSpMkLst>
        </pc:cxnChg>
        <pc:cxnChg chg="mod topLvl">
          <ac:chgData name="송 인수" userId="7589f1293d171b12" providerId="LiveId" clId="{1E716883-5A61-4C11-A3E5-4321692DDE11}" dt="2022-12-06T11:44:25.436" v="984" actId="165"/>
          <ac:cxnSpMkLst>
            <pc:docMk/>
            <pc:sldMk cId="4222662860" sldId="289"/>
            <ac:cxnSpMk id="11" creationId="{3D4962A2-4347-3C57-EC24-39A3EEE084AF}"/>
          </ac:cxnSpMkLst>
        </pc:cxnChg>
        <pc:cxnChg chg="mod topLvl">
          <ac:chgData name="송 인수" userId="7589f1293d171b12" providerId="LiveId" clId="{1E716883-5A61-4C11-A3E5-4321692DDE11}" dt="2022-12-06T11:50:06.915" v="1181" actId="14100"/>
          <ac:cxnSpMkLst>
            <pc:docMk/>
            <pc:sldMk cId="4222662860" sldId="289"/>
            <ac:cxnSpMk id="12" creationId="{9818223C-DD03-C106-D2E2-0DB5B1880F64}"/>
          </ac:cxnSpMkLst>
        </pc:cxnChg>
      </pc:sldChg>
      <pc:sldChg chg="addSp delSp modSp new mod">
        <pc:chgData name="송 인수" userId="7589f1293d171b12" providerId="LiveId" clId="{1E716883-5A61-4C11-A3E5-4321692DDE11}" dt="2022-12-06T13:20:58.340" v="1463" actId="1076"/>
        <pc:sldMkLst>
          <pc:docMk/>
          <pc:sldMk cId="3425874813" sldId="290"/>
        </pc:sldMkLst>
        <pc:spChg chg="add mod">
          <ac:chgData name="송 인수" userId="7589f1293d171b12" providerId="LiveId" clId="{1E716883-5A61-4C11-A3E5-4321692DDE11}" dt="2022-12-06T11:18:11.746" v="574" actId="20577"/>
          <ac:spMkLst>
            <pc:docMk/>
            <pc:sldMk cId="3425874813" sldId="290"/>
            <ac:spMk id="4" creationId="{690E5FFA-03D9-69C6-E1BB-9C2E56B2479B}"/>
          </ac:spMkLst>
        </pc:spChg>
        <pc:picChg chg="add del mod">
          <ac:chgData name="송 인수" userId="7589f1293d171b12" providerId="LiveId" clId="{1E716883-5A61-4C11-A3E5-4321692DDE11}" dt="2022-12-06T13:19:42.073" v="1450" actId="478"/>
          <ac:picMkLst>
            <pc:docMk/>
            <pc:sldMk cId="3425874813" sldId="290"/>
            <ac:picMk id="6" creationId="{5A46ED8C-7E99-D5F6-6460-394AA4AF6AEF}"/>
          </ac:picMkLst>
        </pc:picChg>
        <pc:picChg chg="add mod">
          <ac:chgData name="송 인수" userId="7589f1293d171b12" providerId="LiveId" clId="{1E716883-5A61-4C11-A3E5-4321692DDE11}" dt="2022-12-06T13:18:26.669" v="1445"/>
          <ac:picMkLst>
            <pc:docMk/>
            <pc:sldMk cId="3425874813" sldId="290"/>
            <ac:picMk id="7" creationId="{00E2777C-055B-AB56-2D94-F182E6730720}"/>
          </ac:picMkLst>
        </pc:picChg>
        <pc:picChg chg="add mod">
          <ac:chgData name="송 인수" userId="7589f1293d171b12" providerId="LiveId" clId="{1E716883-5A61-4C11-A3E5-4321692DDE11}" dt="2022-12-06T13:20:58.340" v="1463" actId="1076"/>
          <ac:picMkLst>
            <pc:docMk/>
            <pc:sldMk cId="3425874813" sldId="290"/>
            <ac:picMk id="9" creationId="{BDCB333A-3BD5-C77C-022D-54003E5C5528}"/>
          </ac:picMkLst>
        </pc:picChg>
      </pc:sldChg>
      <pc:sldChg chg="addSp modSp new mod">
        <pc:chgData name="송 인수" userId="7589f1293d171b12" providerId="LiveId" clId="{1E716883-5A61-4C11-A3E5-4321692DDE11}" dt="2022-12-06T13:22:57.150" v="1480"/>
        <pc:sldMkLst>
          <pc:docMk/>
          <pc:sldMk cId="2674560952" sldId="291"/>
        </pc:sldMkLst>
        <pc:spChg chg="add mod">
          <ac:chgData name="송 인수" userId="7589f1293d171b12" providerId="LiveId" clId="{1E716883-5A61-4C11-A3E5-4321692DDE11}" dt="2022-12-06T11:19:40.830" v="594" actId="20577"/>
          <ac:spMkLst>
            <pc:docMk/>
            <pc:sldMk cId="2674560952" sldId="291"/>
            <ac:spMk id="4" creationId="{4BDFB1C4-52FD-D687-4EAC-1E338EDC3194}"/>
          </ac:spMkLst>
        </pc:spChg>
        <pc:picChg chg="add mod">
          <ac:chgData name="송 인수" userId="7589f1293d171b12" providerId="LiveId" clId="{1E716883-5A61-4C11-A3E5-4321692DDE11}" dt="2022-12-06T13:22:57.150" v="1480"/>
          <ac:picMkLst>
            <pc:docMk/>
            <pc:sldMk cId="2674560952" sldId="291"/>
            <ac:picMk id="5" creationId="{FADB00B6-D670-9F2D-C262-D8074FEA5841}"/>
          </ac:picMkLst>
        </pc:picChg>
      </pc:sldChg>
      <pc:sldChg chg="addSp delSp modSp new mod">
        <pc:chgData name="송 인수" userId="7589f1293d171b12" providerId="LiveId" clId="{1E716883-5A61-4C11-A3E5-4321692DDE11}" dt="2022-12-06T13:22:54.739" v="1479"/>
        <pc:sldMkLst>
          <pc:docMk/>
          <pc:sldMk cId="2325880354" sldId="292"/>
        </pc:sldMkLst>
        <pc:spChg chg="add mod">
          <ac:chgData name="송 인수" userId="7589f1293d171b12" providerId="LiveId" clId="{1E716883-5A61-4C11-A3E5-4321692DDE11}" dt="2022-12-06T11:19:49.935" v="609" actId="20577"/>
          <ac:spMkLst>
            <pc:docMk/>
            <pc:sldMk cId="2325880354" sldId="292"/>
            <ac:spMk id="4" creationId="{36A5C86D-0853-07EA-C3F4-C45714490889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6" creationId="{8DE5F63A-144C-4AAC-54D1-9B6D039F5D54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7" creationId="{816AE886-4ACE-9960-0801-FF60AF093DC1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8" creationId="{A5B638E3-07D9-36F2-7015-B3A9463B3CFF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9" creationId="{3C30715F-D34C-3C1A-827C-A75D68F3959A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10" creationId="{DE595E33-B994-98DA-C52E-F442EB5F0839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11" creationId="{3A1E5C80-BA9C-9135-2145-D36B84AD5F31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12" creationId="{B49273CE-9939-80C2-AEDE-244E082EC09D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13" creationId="{D756A7D9-7EA3-8B24-775C-49607F70C7A0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14" creationId="{10FDE6D6-AE75-7732-CBC5-8C3128D5A0AE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15" creationId="{2D4D18AB-CEAD-B3B7-CA22-27A13D272083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16" creationId="{C1BF13A8-B862-FD25-CDB8-1843F260FAF7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17" creationId="{5EE2F498-3D82-6F31-EDB4-6F8ADA02E4E6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18" creationId="{D8A9B58D-8211-17F8-6D08-2C659F2A23CA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23" creationId="{E1C334E2-195E-41E1-A7FE-60BB312A941B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24" creationId="{6D9B4C53-B2A2-F706-A5BE-5696A9FE54FD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25" creationId="{59D92A56-3D54-3F1F-6E57-AC42F1426208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26" creationId="{6DF37103-B5AF-67CC-C235-E4159AB3B768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27" creationId="{570EE08D-9B2A-F83F-043E-D64415928611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28" creationId="{4A04B2E1-E34C-6007-489B-AF8F449EB072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29" creationId="{47519C64-F1EE-D3FE-1C9A-DDE105401C7F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0" creationId="{577C8912-B597-F92C-A96A-2F4E97F6FCAC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1" creationId="{BD434E32-AA57-F3BD-7D9A-652A8A0F831A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2" creationId="{0EAB8768-A622-2BBE-B583-FDBC3FE8AB0D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3" creationId="{27E5428F-1C8E-DC50-FAC7-EDC7689B1E3E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4" creationId="{7B144204-F439-7BC2-78D3-9388FF9CC74B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5" creationId="{FEF160D1-63E5-8A6A-40B9-51CE6057FA17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6" creationId="{16F355F2-5981-DF8E-4FF9-BAA9DCDAB742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7" creationId="{0FE33EC9-33E9-21F2-489A-E2B19D24954C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8" creationId="{C4CD9FC6-E843-72DE-F0B4-3E3A1D9A4F7A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39" creationId="{45939B15-9E53-BD3E-F5C2-A7E5B720CC51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40" creationId="{0844279A-2E72-493D-5E01-F63046C767BE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41" creationId="{72882BD0-08EB-70B1-E54D-B923F981CC3D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42" creationId="{8B1C89BD-1FF6-A114-275C-16E7165425FC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43" creationId="{13F3AE71-F6DA-920E-7ABD-3A50B2EF23AA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44" creationId="{92AFF125-D92F-A3D0-1462-F1961061BDFA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47" creationId="{7350EBF4-B511-FD94-6824-71ECCD5DB1DD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48" creationId="{2C09DA1D-A223-4A6D-2B77-EA63CF40CF3D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49" creationId="{85EFE847-6CAF-AF54-9312-3C6BB782F714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50" creationId="{28C1B367-4AE1-4C0C-D38C-58648FE50E9A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51" creationId="{FDB82D31-51EB-0AC6-2B34-36820913F535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52" creationId="{431054B1-0F78-0C98-8B95-5DDE327B0F1D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53" creationId="{88BB9D04-F51B-C634-E6CA-88D2CE632C43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54" creationId="{FB809B9C-0F46-3AAB-4291-A70EC2B904BC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55" creationId="{CA0AC558-5CB4-FC23-CF7E-FA0303B5AA79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56" creationId="{5B4D0ACA-36D3-F7B0-776B-5B87D7783D8F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57" creationId="{682C778E-181E-47BC-3942-6C46B0AF9F30}"/>
          </ac:spMkLst>
        </pc:spChg>
        <pc:spChg chg="add del mod">
          <ac:chgData name="송 인수" userId="7589f1293d171b12" providerId="LiveId" clId="{1E716883-5A61-4C11-A3E5-4321692DDE11}" dt="2022-12-06T12:36:07.300" v="1361"/>
          <ac:spMkLst>
            <pc:docMk/>
            <pc:sldMk cId="2325880354" sldId="292"/>
            <ac:spMk id="58" creationId="{DF21C8F4-7CB9-680E-438F-09A1F1FC7767}"/>
          </ac:spMkLst>
        </pc:spChg>
        <pc:spChg chg="add mod">
          <ac:chgData name="송 인수" userId="7589f1293d171b12" providerId="LiveId" clId="{1E716883-5A61-4C11-A3E5-4321692DDE11}" dt="2022-12-06T13:21:07.931" v="1464" actId="208"/>
          <ac:spMkLst>
            <pc:docMk/>
            <pc:sldMk cId="2325880354" sldId="292"/>
            <ac:spMk id="59" creationId="{CCF126C1-E785-2EBA-AEDF-96DA1BDBB1B8}"/>
          </ac:spMkLst>
        </pc:spChg>
        <pc:spChg chg="add mod">
          <ac:chgData name="송 인수" userId="7589f1293d171b12" providerId="LiveId" clId="{1E716883-5A61-4C11-A3E5-4321692DDE11}" dt="2022-12-06T12:38:23.766" v="1371" actId="113"/>
          <ac:spMkLst>
            <pc:docMk/>
            <pc:sldMk cId="2325880354" sldId="292"/>
            <ac:spMk id="60" creationId="{0C3370A3-F72A-016F-9CE7-8855DAB7A3E5}"/>
          </ac:spMkLst>
        </pc:spChg>
        <pc:spChg chg="add mod">
          <ac:chgData name="송 인수" userId="7589f1293d171b12" providerId="LiveId" clId="{1E716883-5A61-4C11-A3E5-4321692DDE11}" dt="2022-12-06T12:38:23.766" v="1371" actId="113"/>
          <ac:spMkLst>
            <pc:docMk/>
            <pc:sldMk cId="2325880354" sldId="292"/>
            <ac:spMk id="61" creationId="{CBED44EE-D1FD-5F2A-EED8-0895B52C89E2}"/>
          </ac:spMkLst>
        </pc:spChg>
        <pc:spChg chg="add mod">
          <ac:chgData name="송 인수" userId="7589f1293d171b12" providerId="LiveId" clId="{1E716883-5A61-4C11-A3E5-4321692DDE11}" dt="2022-12-06T13:22:06.189" v="1476" actId="1076"/>
          <ac:spMkLst>
            <pc:docMk/>
            <pc:sldMk cId="2325880354" sldId="292"/>
            <ac:spMk id="62" creationId="{5075BA3C-D212-5A96-154C-CC48615939CD}"/>
          </ac:spMkLst>
        </pc:spChg>
        <pc:spChg chg="add mod">
          <ac:chgData name="송 인수" userId="7589f1293d171b12" providerId="LiveId" clId="{1E716883-5A61-4C11-A3E5-4321692DDE11}" dt="2022-12-06T12:38:23.766" v="1371" actId="113"/>
          <ac:spMkLst>
            <pc:docMk/>
            <pc:sldMk cId="2325880354" sldId="292"/>
            <ac:spMk id="63" creationId="{6BD1B7BB-090B-F88C-1522-B8E811D42A8F}"/>
          </ac:spMkLst>
        </pc:spChg>
        <pc:spChg chg="add mod">
          <ac:chgData name="송 인수" userId="7589f1293d171b12" providerId="LiveId" clId="{1E716883-5A61-4C11-A3E5-4321692DDE11}" dt="2022-12-06T13:22:12.921" v="1478" actId="1076"/>
          <ac:spMkLst>
            <pc:docMk/>
            <pc:sldMk cId="2325880354" sldId="292"/>
            <ac:spMk id="64" creationId="{10689C3F-B1AC-0312-3998-13A196B47EE0}"/>
          </ac:spMkLst>
        </pc:spChg>
        <pc:spChg chg="add mod">
          <ac:chgData name="송 인수" userId="7589f1293d171b12" providerId="LiveId" clId="{1E716883-5A61-4C11-A3E5-4321692DDE11}" dt="2022-12-06T13:22:03.928" v="1475" actId="1076"/>
          <ac:spMkLst>
            <pc:docMk/>
            <pc:sldMk cId="2325880354" sldId="292"/>
            <ac:spMk id="65" creationId="{914EF459-1DCC-22CC-616D-C998AE500AFA}"/>
          </ac:spMkLst>
        </pc:spChg>
        <pc:spChg chg="add del mod">
          <ac:chgData name="송 인수" userId="7589f1293d171b12" providerId="LiveId" clId="{1E716883-5A61-4C11-A3E5-4321692DDE11}" dt="2022-12-06T12:39:27.891" v="1374"/>
          <ac:spMkLst>
            <pc:docMk/>
            <pc:sldMk cId="2325880354" sldId="292"/>
            <ac:spMk id="66" creationId="{143D4C32-AF24-CCAD-1688-7F3E4EF0723F}"/>
          </ac:spMkLst>
        </pc:spChg>
        <pc:spChg chg="add del mod">
          <ac:chgData name="송 인수" userId="7589f1293d171b12" providerId="LiveId" clId="{1E716883-5A61-4C11-A3E5-4321692DDE11}" dt="2022-12-06T12:39:27.891" v="1374"/>
          <ac:spMkLst>
            <pc:docMk/>
            <pc:sldMk cId="2325880354" sldId="292"/>
            <ac:spMk id="67" creationId="{2F2FF610-1DCC-E328-CAD7-965DED8E412E}"/>
          </ac:spMkLst>
        </pc:spChg>
        <pc:spChg chg="add del mod">
          <ac:chgData name="송 인수" userId="7589f1293d171b12" providerId="LiveId" clId="{1E716883-5A61-4C11-A3E5-4321692DDE11}" dt="2022-12-06T12:39:27.891" v="1374"/>
          <ac:spMkLst>
            <pc:docMk/>
            <pc:sldMk cId="2325880354" sldId="292"/>
            <ac:spMk id="68" creationId="{C4388A25-21CD-D514-7EFC-F5BA419CC0FC}"/>
          </ac:spMkLst>
        </pc:spChg>
        <pc:spChg chg="add del mod">
          <ac:chgData name="송 인수" userId="7589f1293d171b12" providerId="LiveId" clId="{1E716883-5A61-4C11-A3E5-4321692DDE11}" dt="2022-12-06T12:39:27.891" v="1374"/>
          <ac:spMkLst>
            <pc:docMk/>
            <pc:sldMk cId="2325880354" sldId="292"/>
            <ac:spMk id="69" creationId="{1AB29BDC-4F1E-F638-AA58-96D415D03092}"/>
          </ac:spMkLst>
        </pc:spChg>
        <pc:spChg chg="add del mod">
          <ac:chgData name="송 인수" userId="7589f1293d171b12" providerId="LiveId" clId="{1E716883-5A61-4C11-A3E5-4321692DDE11}" dt="2022-12-06T12:39:27.891" v="1374"/>
          <ac:spMkLst>
            <pc:docMk/>
            <pc:sldMk cId="2325880354" sldId="292"/>
            <ac:spMk id="70" creationId="{C7564382-D4C3-2AB5-E9F1-3665B480EA91}"/>
          </ac:spMkLst>
        </pc:spChg>
        <pc:spChg chg="add mod">
          <ac:chgData name="송 인수" userId="7589f1293d171b12" providerId="LiveId" clId="{1E716883-5A61-4C11-A3E5-4321692DDE11}" dt="2022-12-06T13:21:31.995" v="1468" actId="1076"/>
          <ac:spMkLst>
            <pc:docMk/>
            <pc:sldMk cId="2325880354" sldId="292"/>
            <ac:spMk id="74" creationId="{B388922B-7717-1991-921D-290E9AF0CA81}"/>
          </ac:spMkLst>
        </pc:spChg>
        <pc:spChg chg="add mod">
          <ac:chgData name="송 인수" userId="7589f1293d171b12" providerId="LiveId" clId="{1E716883-5A61-4C11-A3E5-4321692DDE11}" dt="2022-12-06T12:40:44.695" v="1385" actId="207"/>
          <ac:spMkLst>
            <pc:docMk/>
            <pc:sldMk cId="2325880354" sldId="292"/>
            <ac:spMk id="75" creationId="{D6164DDB-F554-B357-28F6-23E1B51CC5BD}"/>
          </ac:spMkLst>
        </pc:spChg>
        <pc:spChg chg="add mod">
          <ac:chgData name="송 인수" userId="7589f1293d171b12" providerId="LiveId" clId="{1E716883-5A61-4C11-A3E5-4321692DDE11}" dt="2022-12-06T13:21:30.015" v="1467" actId="1076"/>
          <ac:spMkLst>
            <pc:docMk/>
            <pc:sldMk cId="2325880354" sldId="292"/>
            <ac:spMk id="76" creationId="{2E5AD528-CAFA-5F22-BAE6-468CDC16B727}"/>
          </ac:spMkLst>
        </pc:spChg>
        <pc:spChg chg="add mod">
          <ac:chgData name="송 인수" userId="7589f1293d171b12" providerId="LiveId" clId="{1E716883-5A61-4C11-A3E5-4321692DDE11}" dt="2022-12-06T13:21:27.954" v="1466" actId="1076"/>
          <ac:spMkLst>
            <pc:docMk/>
            <pc:sldMk cId="2325880354" sldId="292"/>
            <ac:spMk id="77" creationId="{C61D97C9-1F19-56DA-6BC8-EE36ADFBAF9A}"/>
          </ac:spMkLst>
        </pc:spChg>
        <pc:spChg chg="add mod">
          <ac:chgData name="송 인수" userId="7589f1293d171b12" providerId="LiveId" clId="{1E716883-5A61-4C11-A3E5-4321692DDE11}" dt="2022-12-06T13:21:25.720" v="1465" actId="1076"/>
          <ac:spMkLst>
            <pc:docMk/>
            <pc:sldMk cId="2325880354" sldId="292"/>
            <ac:spMk id="78" creationId="{6B9F522B-4A1D-F3EC-6468-383EC91FFECC}"/>
          </ac:spMkLst>
        </pc:spChg>
        <pc:spChg chg="add mod">
          <ac:chgData name="송 인수" userId="7589f1293d171b12" providerId="LiveId" clId="{1E716883-5A61-4C11-A3E5-4321692DDE11}" dt="2022-12-06T12:42:38.709" v="1391" actId="1076"/>
          <ac:spMkLst>
            <pc:docMk/>
            <pc:sldMk cId="2325880354" sldId="292"/>
            <ac:spMk id="85" creationId="{C97E34F4-D934-FF40-545D-BC27A057A1F2}"/>
          </ac:spMkLst>
        </pc:spChg>
        <pc:spChg chg="add mod">
          <ac:chgData name="송 인수" userId="7589f1293d171b12" providerId="LiveId" clId="{1E716883-5A61-4C11-A3E5-4321692DDE11}" dt="2022-12-06T12:42:38.709" v="1391" actId="1076"/>
          <ac:spMkLst>
            <pc:docMk/>
            <pc:sldMk cId="2325880354" sldId="292"/>
            <ac:spMk id="86" creationId="{1ED1F6AF-C044-2A11-4933-3F4F81818577}"/>
          </ac:spMkLst>
        </pc:spChg>
        <pc:spChg chg="add mod">
          <ac:chgData name="송 인수" userId="7589f1293d171b12" providerId="LiveId" clId="{1E716883-5A61-4C11-A3E5-4321692DDE11}" dt="2022-12-06T12:42:38.709" v="1391" actId="1076"/>
          <ac:spMkLst>
            <pc:docMk/>
            <pc:sldMk cId="2325880354" sldId="292"/>
            <ac:spMk id="87" creationId="{F8087DBD-808C-B0C6-A49F-EA362418AA29}"/>
          </ac:spMkLst>
        </pc:spChg>
        <pc:spChg chg="add mod">
          <ac:chgData name="송 인수" userId="7589f1293d171b12" providerId="LiveId" clId="{1E716883-5A61-4C11-A3E5-4321692DDE11}" dt="2022-12-06T12:43:30.230" v="1396" actId="20577"/>
          <ac:spMkLst>
            <pc:docMk/>
            <pc:sldMk cId="2325880354" sldId="292"/>
            <ac:spMk id="88" creationId="{DE4B83A5-FD33-93DE-2E7D-EF3ABCCCBF17}"/>
          </ac:spMkLst>
        </pc:spChg>
        <pc:spChg chg="add mod">
          <ac:chgData name="송 인수" userId="7589f1293d171b12" providerId="LiveId" clId="{1E716883-5A61-4C11-A3E5-4321692DDE11}" dt="2022-12-06T12:42:38.709" v="1391" actId="1076"/>
          <ac:spMkLst>
            <pc:docMk/>
            <pc:sldMk cId="2325880354" sldId="292"/>
            <ac:spMk id="89" creationId="{8BE22726-84D4-C7C1-6022-1FF3690DE567}"/>
          </ac:spMkLst>
        </pc:spChg>
        <pc:spChg chg="add mod">
          <ac:chgData name="송 인수" userId="7589f1293d171b12" providerId="LiveId" clId="{1E716883-5A61-4C11-A3E5-4321692DDE11}" dt="2022-12-06T12:43:33.453" v="1397" actId="20577"/>
          <ac:spMkLst>
            <pc:docMk/>
            <pc:sldMk cId="2325880354" sldId="292"/>
            <ac:spMk id="90" creationId="{BD55F302-DCB7-185E-3621-4ED5BBAE32DF}"/>
          </ac:spMkLst>
        </pc:spChg>
        <pc:spChg chg="add mod">
          <ac:chgData name="송 인수" userId="7589f1293d171b12" providerId="LiveId" clId="{1E716883-5A61-4C11-A3E5-4321692DDE11}" dt="2022-12-06T12:43:36.176" v="1398" actId="20577"/>
          <ac:spMkLst>
            <pc:docMk/>
            <pc:sldMk cId="2325880354" sldId="292"/>
            <ac:spMk id="91" creationId="{9C1D7836-5FE6-88B0-3206-C7BFB463D3B1}"/>
          </ac:spMkLst>
        </pc:spChg>
        <pc:spChg chg="add mod">
          <ac:chgData name="송 인수" userId="7589f1293d171b12" providerId="LiveId" clId="{1E716883-5A61-4C11-A3E5-4321692DDE11}" dt="2022-12-06T12:43:40.703" v="1399" actId="20577"/>
          <ac:spMkLst>
            <pc:docMk/>
            <pc:sldMk cId="2325880354" sldId="292"/>
            <ac:spMk id="92" creationId="{8E33260E-5444-0D06-4037-A8355900C25D}"/>
          </ac:spMkLst>
        </pc:spChg>
        <pc:spChg chg="add mod">
          <ac:chgData name="송 인수" userId="7589f1293d171b12" providerId="LiveId" clId="{1E716883-5A61-4C11-A3E5-4321692DDE11}" dt="2022-12-06T12:43:43.501" v="1400" actId="20577"/>
          <ac:spMkLst>
            <pc:docMk/>
            <pc:sldMk cId="2325880354" sldId="292"/>
            <ac:spMk id="93" creationId="{934DE429-913A-B8DE-A814-93008A84A32B}"/>
          </ac:spMkLst>
        </pc:spChg>
        <pc:spChg chg="add mod">
          <ac:chgData name="송 인수" userId="7589f1293d171b12" providerId="LiveId" clId="{1E716883-5A61-4C11-A3E5-4321692DDE11}" dt="2022-12-06T12:43:46.041" v="1401" actId="20577"/>
          <ac:spMkLst>
            <pc:docMk/>
            <pc:sldMk cId="2325880354" sldId="292"/>
            <ac:spMk id="94" creationId="{C3F01817-980E-D8D0-06CF-3916EAEEC8BB}"/>
          </ac:spMkLst>
        </pc:spChg>
        <pc:spChg chg="add mod">
          <ac:chgData name="송 인수" userId="7589f1293d171b12" providerId="LiveId" clId="{1E716883-5A61-4C11-A3E5-4321692DDE11}" dt="2022-12-06T12:43:48.883" v="1402" actId="20577"/>
          <ac:spMkLst>
            <pc:docMk/>
            <pc:sldMk cId="2325880354" sldId="292"/>
            <ac:spMk id="95" creationId="{01D5739D-1CD5-8FBE-4FCD-B74A5E414CD5}"/>
          </ac:spMkLst>
        </pc:spChg>
        <pc:spChg chg="add mod">
          <ac:chgData name="송 인수" userId="7589f1293d171b12" providerId="LiveId" clId="{1E716883-5A61-4C11-A3E5-4321692DDE11}" dt="2022-12-06T12:42:38.709" v="1391" actId="1076"/>
          <ac:spMkLst>
            <pc:docMk/>
            <pc:sldMk cId="2325880354" sldId="292"/>
            <ac:spMk id="96" creationId="{6C34C3DE-36C6-102C-0EB7-646EF0962C6E}"/>
          </ac:spMkLst>
        </pc:spChg>
        <pc:spChg chg="add del mod">
          <ac:chgData name="송 인수" userId="7589f1293d171b12" providerId="LiveId" clId="{1E716883-5A61-4C11-A3E5-4321692DDE11}" dt="2022-12-06T12:44:02.392" v="1413"/>
          <ac:spMkLst>
            <pc:docMk/>
            <pc:sldMk cId="2325880354" sldId="292"/>
            <ac:spMk id="97" creationId="{4977AB20-293E-92C9-863B-74ED265F2452}"/>
          </ac:spMkLst>
        </pc:spChg>
        <pc:spChg chg="add del mod">
          <ac:chgData name="송 인수" userId="7589f1293d171b12" providerId="LiveId" clId="{1E716883-5A61-4C11-A3E5-4321692DDE11}" dt="2022-12-06T12:44:02.398" v="1415"/>
          <ac:spMkLst>
            <pc:docMk/>
            <pc:sldMk cId="2325880354" sldId="292"/>
            <ac:spMk id="98" creationId="{5AB800BB-F420-1C32-A85E-8C7B7957262A}"/>
          </ac:spMkLst>
        </pc:spChg>
        <pc:spChg chg="add del mod">
          <ac:chgData name="송 인수" userId="7589f1293d171b12" providerId="LiveId" clId="{1E716883-5A61-4C11-A3E5-4321692DDE11}" dt="2022-12-06T12:44:02.398" v="1417"/>
          <ac:spMkLst>
            <pc:docMk/>
            <pc:sldMk cId="2325880354" sldId="292"/>
            <ac:spMk id="99" creationId="{22B79703-DDFD-6B21-92CA-EC03D6C8A73D}"/>
          </ac:spMkLst>
        </pc:spChg>
        <pc:spChg chg="add del mod">
          <ac:chgData name="송 인수" userId="7589f1293d171b12" providerId="LiveId" clId="{1E716883-5A61-4C11-A3E5-4321692DDE11}" dt="2022-12-06T12:43:08.418" v="1393"/>
          <ac:spMkLst>
            <pc:docMk/>
            <pc:sldMk cId="2325880354" sldId="292"/>
            <ac:spMk id="100" creationId="{C414C823-CC08-6CB2-5D07-A4F6D564A7FF}"/>
          </ac:spMkLst>
        </pc:spChg>
        <pc:spChg chg="add del mod">
          <ac:chgData name="송 인수" userId="7589f1293d171b12" providerId="LiveId" clId="{1E716883-5A61-4C11-A3E5-4321692DDE11}" dt="2022-12-06T12:43:08.418" v="1393"/>
          <ac:spMkLst>
            <pc:docMk/>
            <pc:sldMk cId="2325880354" sldId="292"/>
            <ac:spMk id="101" creationId="{2BB6EF5B-B9D7-1D86-54ED-A6D1DB09B038}"/>
          </ac:spMkLst>
        </pc:spChg>
        <pc:spChg chg="add del mod">
          <ac:chgData name="송 인수" userId="7589f1293d171b12" providerId="LiveId" clId="{1E716883-5A61-4C11-A3E5-4321692DDE11}" dt="2022-12-06T12:43:08.418" v="1393"/>
          <ac:spMkLst>
            <pc:docMk/>
            <pc:sldMk cId="2325880354" sldId="292"/>
            <ac:spMk id="102" creationId="{411055C5-8933-2618-F46B-788615FEB4A9}"/>
          </ac:spMkLst>
        </pc:spChg>
        <pc:spChg chg="add del mod">
          <ac:chgData name="송 인수" userId="7589f1293d171b12" providerId="LiveId" clId="{1E716883-5A61-4C11-A3E5-4321692DDE11}" dt="2022-12-06T12:43:08.418" v="1393"/>
          <ac:spMkLst>
            <pc:docMk/>
            <pc:sldMk cId="2325880354" sldId="292"/>
            <ac:spMk id="103" creationId="{89F0A76C-06BD-5344-C044-E40FB485D1E3}"/>
          </ac:spMkLst>
        </pc:spChg>
        <pc:spChg chg="add del mod">
          <ac:chgData name="송 인수" userId="7589f1293d171b12" providerId="LiveId" clId="{1E716883-5A61-4C11-A3E5-4321692DDE11}" dt="2022-12-06T12:43:08.418" v="1393"/>
          <ac:spMkLst>
            <pc:docMk/>
            <pc:sldMk cId="2325880354" sldId="292"/>
            <ac:spMk id="104" creationId="{2D6C79D6-A359-2DAC-D619-BB654AC5267E}"/>
          </ac:spMkLst>
        </pc:spChg>
        <pc:spChg chg="add del mod">
          <ac:chgData name="송 인수" userId="7589f1293d171b12" providerId="LiveId" clId="{1E716883-5A61-4C11-A3E5-4321692DDE11}" dt="2022-12-06T12:43:08.418" v="1393"/>
          <ac:spMkLst>
            <pc:docMk/>
            <pc:sldMk cId="2325880354" sldId="292"/>
            <ac:spMk id="105" creationId="{149CEAE0-15FB-444E-8D6E-F0827FA0C1CA}"/>
          </ac:spMkLst>
        </pc:spChg>
        <pc:spChg chg="add del mod">
          <ac:chgData name="송 인수" userId="7589f1293d171b12" providerId="LiveId" clId="{1E716883-5A61-4C11-A3E5-4321692DDE11}" dt="2022-12-06T12:43:08.418" v="1393"/>
          <ac:spMkLst>
            <pc:docMk/>
            <pc:sldMk cId="2325880354" sldId="292"/>
            <ac:spMk id="106" creationId="{A25325A8-D250-8382-72E0-409FE01AC450}"/>
          </ac:spMkLst>
        </pc:spChg>
        <pc:spChg chg="add del mod">
          <ac:chgData name="송 인수" userId="7589f1293d171b12" providerId="LiveId" clId="{1E716883-5A61-4C11-A3E5-4321692DDE11}" dt="2022-12-06T12:43:08.418" v="1393"/>
          <ac:spMkLst>
            <pc:docMk/>
            <pc:sldMk cId="2325880354" sldId="292"/>
            <ac:spMk id="107" creationId="{703883E7-ECE9-8B72-2AF3-F8F3DAE126C6}"/>
          </ac:spMkLst>
        </pc:spChg>
        <pc:spChg chg="add del mod">
          <ac:chgData name="송 인수" userId="7589f1293d171b12" providerId="LiveId" clId="{1E716883-5A61-4C11-A3E5-4321692DDE11}" dt="2022-12-06T12:43:08.418" v="1393"/>
          <ac:spMkLst>
            <pc:docMk/>
            <pc:sldMk cId="2325880354" sldId="292"/>
            <ac:spMk id="108" creationId="{F1253AD9-15C8-5ED1-3588-55FD5BE82C29}"/>
          </ac:spMkLst>
        </pc:spChg>
        <pc:spChg chg="add mod">
          <ac:chgData name="송 인수" userId="7589f1293d171b12" providerId="LiveId" clId="{1E716883-5A61-4C11-A3E5-4321692DDE11}" dt="2022-12-06T12:43:16.404" v="1395" actId="1076"/>
          <ac:spMkLst>
            <pc:docMk/>
            <pc:sldMk cId="2325880354" sldId="292"/>
            <ac:spMk id="109" creationId="{12335F51-07E3-F255-20DA-12660CBC85A4}"/>
          </ac:spMkLst>
        </pc:spChg>
        <pc:spChg chg="add mod">
          <ac:chgData name="송 인수" userId="7589f1293d171b12" providerId="LiveId" clId="{1E716883-5A61-4C11-A3E5-4321692DDE11}" dt="2022-12-06T12:43:16.404" v="1395" actId="1076"/>
          <ac:spMkLst>
            <pc:docMk/>
            <pc:sldMk cId="2325880354" sldId="292"/>
            <ac:spMk id="110" creationId="{C1875B08-8DD7-5246-4A87-D5E93060FFB9}"/>
          </ac:spMkLst>
        </pc:spChg>
        <pc:spChg chg="add mod">
          <ac:chgData name="송 인수" userId="7589f1293d171b12" providerId="LiveId" clId="{1E716883-5A61-4C11-A3E5-4321692DDE11}" dt="2022-12-06T12:43:16.404" v="1395" actId="1076"/>
          <ac:spMkLst>
            <pc:docMk/>
            <pc:sldMk cId="2325880354" sldId="292"/>
            <ac:spMk id="111" creationId="{651D41E4-48B5-0EE5-05D5-51F5B0F8E078}"/>
          </ac:spMkLst>
        </pc:spChg>
        <pc:spChg chg="add mod">
          <ac:chgData name="송 인수" userId="7589f1293d171b12" providerId="LiveId" clId="{1E716883-5A61-4C11-A3E5-4321692DDE11}" dt="2022-12-06T12:43:16.404" v="1395" actId="1076"/>
          <ac:spMkLst>
            <pc:docMk/>
            <pc:sldMk cId="2325880354" sldId="292"/>
            <ac:spMk id="112" creationId="{A3C44311-1B11-64C1-EBED-370F91DD30C5}"/>
          </ac:spMkLst>
        </pc:spChg>
        <pc:spChg chg="add mod">
          <ac:chgData name="송 인수" userId="7589f1293d171b12" providerId="LiveId" clId="{1E716883-5A61-4C11-A3E5-4321692DDE11}" dt="2022-12-06T12:43:16.404" v="1395" actId="1076"/>
          <ac:spMkLst>
            <pc:docMk/>
            <pc:sldMk cId="2325880354" sldId="292"/>
            <ac:spMk id="113" creationId="{436D7C34-9D1C-1ED9-3EE1-154680432775}"/>
          </ac:spMkLst>
        </pc:spChg>
        <pc:spChg chg="add mod">
          <ac:chgData name="송 인수" userId="7589f1293d171b12" providerId="LiveId" clId="{1E716883-5A61-4C11-A3E5-4321692DDE11}" dt="2022-12-06T12:43:16.404" v="1395" actId="1076"/>
          <ac:spMkLst>
            <pc:docMk/>
            <pc:sldMk cId="2325880354" sldId="292"/>
            <ac:spMk id="114" creationId="{8473CAD2-CF81-B283-9A09-348F7A3EB6DF}"/>
          </ac:spMkLst>
        </pc:spChg>
        <pc:spChg chg="add mod">
          <ac:chgData name="송 인수" userId="7589f1293d171b12" providerId="LiveId" clId="{1E716883-5A61-4C11-A3E5-4321692DDE11}" dt="2022-12-06T12:43:16.404" v="1395" actId="1076"/>
          <ac:spMkLst>
            <pc:docMk/>
            <pc:sldMk cId="2325880354" sldId="292"/>
            <ac:spMk id="115" creationId="{8146B675-4C95-BAF1-E641-5F7741229673}"/>
          </ac:spMkLst>
        </pc:spChg>
        <pc:spChg chg="add mod">
          <ac:chgData name="송 인수" userId="7589f1293d171b12" providerId="LiveId" clId="{1E716883-5A61-4C11-A3E5-4321692DDE11}" dt="2022-12-06T12:43:16.404" v="1395" actId="1076"/>
          <ac:spMkLst>
            <pc:docMk/>
            <pc:sldMk cId="2325880354" sldId="292"/>
            <ac:spMk id="116" creationId="{59264DED-9143-04EE-9C68-395315F10669}"/>
          </ac:spMkLst>
        </pc:spChg>
        <pc:spChg chg="add mod">
          <ac:chgData name="송 인수" userId="7589f1293d171b12" providerId="LiveId" clId="{1E716883-5A61-4C11-A3E5-4321692DDE11}" dt="2022-12-06T12:43:16.404" v="1395" actId="1076"/>
          <ac:spMkLst>
            <pc:docMk/>
            <pc:sldMk cId="2325880354" sldId="292"/>
            <ac:spMk id="117" creationId="{7EE5B303-F469-3BF4-8280-11708FEDA881}"/>
          </ac:spMkLst>
        </pc:spChg>
        <pc:picChg chg="add del mod">
          <ac:chgData name="송 인수" userId="7589f1293d171b12" providerId="LiveId" clId="{1E716883-5A61-4C11-A3E5-4321692DDE11}" dt="2022-12-06T12:36:07.300" v="1361"/>
          <ac:picMkLst>
            <pc:docMk/>
            <pc:sldMk cId="2325880354" sldId="292"/>
            <ac:picMk id="5" creationId="{64965C13-01F2-2BF6-72B8-347CA11592C4}"/>
          </ac:picMkLst>
        </pc:picChg>
        <pc:picChg chg="add mod">
          <ac:chgData name="송 인수" userId="7589f1293d171b12" providerId="LiveId" clId="{1E716883-5A61-4C11-A3E5-4321692DDE11}" dt="2022-12-06T13:22:54.739" v="1479"/>
          <ac:picMkLst>
            <pc:docMk/>
            <pc:sldMk cId="2325880354" sldId="292"/>
            <ac:picMk id="118" creationId="{81E36744-19AC-E702-4BD3-D4B2226F224A}"/>
          </ac:picMkLst>
        </pc:picChg>
        <pc:cxnChg chg="add del mod">
          <ac:chgData name="송 인수" userId="7589f1293d171b12" providerId="LiveId" clId="{1E716883-5A61-4C11-A3E5-4321692DDE11}" dt="2022-12-06T12:36:07.300" v="1361"/>
          <ac:cxnSpMkLst>
            <pc:docMk/>
            <pc:sldMk cId="2325880354" sldId="292"/>
            <ac:cxnSpMk id="19" creationId="{443CC18C-4A1B-1349-0F1D-7CCF3B672FB2}"/>
          </ac:cxnSpMkLst>
        </pc:cxnChg>
        <pc:cxnChg chg="add del mod">
          <ac:chgData name="송 인수" userId="7589f1293d171b12" providerId="LiveId" clId="{1E716883-5A61-4C11-A3E5-4321692DDE11}" dt="2022-12-06T12:36:07.300" v="1361"/>
          <ac:cxnSpMkLst>
            <pc:docMk/>
            <pc:sldMk cId="2325880354" sldId="292"/>
            <ac:cxnSpMk id="20" creationId="{1BB670A1-17EC-6866-433D-D0EF5CF250A7}"/>
          </ac:cxnSpMkLst>
        </pc:cxnChg>
        <pc:cxnChg chg="add del mod">
          <ac:chgData name="송 인수" userId="7589f1293d171b12" providerId="LiveId" clId="{1E716883-5A61-4C11-A3E5-4321692DDE11}" dt="2022-12-06T12:36:07.300" v="1361"/>
          <ac:cxnSpMkLst>
            <pc:docMk/>
            <pc:sldMk cId="2325880354" sldId="292"/>
            <ac:cxnSpMk id="21" creationId="{39B7FD79-BEC6-5357-FCFA-1F0F85E1A9C5}"/>
          </ac:cxnSpMkLst>
        </pc:cxnChg>
        <pc:cxnChg chg="add del mod">
          <ac:chgData name="송 인수" userId="7589f1293d171b12" providerId="LiveId" clId="{1E716883-5A61-4C11-A3E5-4321692DDE11}" dt="2022-12-06T12:36:07.300" v="1361"/>
          <ac:cxnSpMkLst>
            <pc:docMk/>
            <pc:sldMk cId="2325880354" sldId="292"/>
            <ac:cxnSpMk id="22" creationId="{8522F958-7985-55EC-9EFA-16BD3DAD455F}"/>
          </ac:cxnSpMkLst>
        </pc:cxnChg>
        <pc:cxnChg chg="add del mod">
          <ac:chgData name="송 인수" userId="7589f1293d171b12" providerId="LiveId" clId="{1E716883-5A61-4C11-A3E5-4321692DDE11}" dt="2022-12-06T12:36:07.300" v="1361"/>
          <ac:cxnSpMkLst>
            <pc:docMk/>
            <pc:sldMk cId="2325880354" sldId="292"/>
            <ac:cxnSpMk id="45" creationId="{F1FE5C27-0232-2854-6117-5BD9BC35A3EA}"/>
          </ac:cxnSpMkLst>
        </pc:cxnChg>
        <pc:cxnChg chg="add del mod">
          <ac:chgData name="송 인수" userId="7589f1293d171b12" providerId="LiveId" clId="{1E716883-5A61-4C11-A3E5-4321692DDE11}" dt="2022-12-06T12:36:07.300" v="1361"/>
          <ac:cxnSpMkLst>
            <pc:docMk/>
            <pc:sldMk cId="2325880354" sldId="292"/>
            <ac:cxnSpMk id="46" creationId="{D67AF539-B112-84BD-65BF-878631EBDAA0}"/>
          </ac:cxnSpMkLst>
        </pc:cxnChg>
        <pc:cxnChg chg="add del mod">
          <ac:chgData name="송 인수" userId="7589f1293d171b12" providerId="LiveId" clId="{1E716883-5A61-4C11-A3E5-4321692DDE11}" dt="2022-12-06T12:39:27.891" v="1374"/>
          <ac:cxnSpMkLst>
            <pc:docMk/>
            <pc:sldMk cId="2325880354" sldId="292"/>
            <ac:cxnSpMk id="71" creationId="{732284A2-86B3-563B-0B98-715CDB5CB168}"/>
          </ac:cxnSpMkLst>
        </pc:cxnChg>
        <pc:cxnChg chg="add del mod">
          <ac:chgData name="송 인수" userId="7589f1293d171b12" providerId="LiveId" clId="{1E716883-5A61-4C11-A3E5-4321692DDE11}" dt="2022-12-06T12:39:27.891" v="1374"/>
          <ac:cxnSpMkLst>
            <pc:docMk/>
            <pc:sldMk cId="2325880354" sldId="292"/>
            <ac:cxnSpMk id="72" creationId="{5E65337A-3954-F67C-AC60-DDC22E825CCA}"/>
          </ac:cxnSpMkLst>
        </pc:cxnChg>
        <pc:cxnChg chg="add del mod">
          <ac:chgData name="송 인수" userId="7589f1293d171b12" providerId="LiveId" clId="{1E716883-5A61-4C11-A3E5-4321692DDE11}" dt="2022-12-06T12:39:27.891" v="1374"/>
          <ac:cxnSpMkLst>
            <pc:docMk/>
            <pc:sldMk cId="2325880354" sldId="292"/>
            <ac:cxnSpMk id="73" creationId="{20BF82FB-6624-A607-FF90-DE71E2257DC6}"/>
          </ac:cxnSpMkLst>
        </pc:cxnChg>
        <pc:cxnChg chg="add mod">
          <ac:chgData name="송 인수" userId="7589f1293d171b12" providerId="LiveId" clId="{1E716883-5A61-4C11-A3E5-4321692DDE11}" dt="2022-12-06T12:40:08.582" v="1382" actId="14100"/>
          <ac:cxnSpMkLst>
            <pc:docMk/>
            <pc:sldMk cId="2325880354" sldId="292"/>
            <ac:cxnSpMk id="79" creationId="{E1C7ED19-0D08-3020-B088-F214D4AC2056}"/>
          </ac:cxnSpMkLst>
        </pc:cxnChg>
        <pc:cxnChg chg="add mod">
          <ac:chgData name="송 인수" userId="7589f1293d171b12" providerId="LiveId" clId="{1E716883-5A61-4C11-A3E5-4321692DDE11}" dt="2022-12-06T12:40:04.248" v="1381" actId="14100"/>
          <ac:cxnSpMkLst>
            <pc:docMk/>
            <pc:sldMk cId="2325880354" sldId="292"/>
            <ac:cxnSpMk id="80" creationId="{A76C0E58-0E21-37AD-C07C-4095DDFB5DC4}"/>
          </ac:cxnSpMkLst>
        </pc:cxnChg>
        <pc:cxnChg chg="add mod">
          <ac:chgData name="송 인수" userId="7589f1293d171b12" providerId="LiveId" clId="{1E716883-5A61-4C11-A3E5-4321692DDE11}" dt="2022-12-06T12:39:58.859" v="1380" actId="14100"/>
          <ac:cxnSpMkLst>
            <pc:docMk/>
            <pc:sldMk cId="2325880354" sldId="292"/>
            <ac:cxnSpMk id="81" creationId="{DB087975-FD61-8AED-3DEA-AB781429685E}"/>
          </ac:cxnSpMkLst>
        </pc:cxnChg>
      </pc:sldChg>
      <pc:sldChg chg="addSp modSp new mod">
        <pc:chgData name="송 인수" userId="7589f1293d171b12" providerId="LiveId" clId="{1E716883-5A61-4C11-A3E5-4321692DDE11}" dt="2022-12-06T11:38:06.628" v="891" actId="208"/>
        <pc:sldMkLst>
          <pc:docMk/>
          <pc:sldMk cId="334671720" sldId="293"/>
        </pc:sldMkLst>
        <pc:spChg chg="add mod">
          <ac:chgData name="송 인수" userId="7589f1293d171b12" providerId="LiveId" clId="{1E716883-5A61-4C11-A3E5-4321692DDE11}" dt="2022-12-06T11:17:54.121" v="552"/>
          <ac:spMkLst>
            <pc:docMk/>
            <pc:sldMk cId="334671720" sldId="293"/>
            <ac:spMk id="4" creationId="{4DB7490B-E4F6-42F5-0C9F-9BCD1CDA4A03}"/>
          </ac:spMkLst>
        </pc:spChg>
        <pc:spChg chg="add mod">
          <ac:chgData name="송 인수" userId="7589f1293d171b12" providerId="LiveId" clId="{1E716883-5A61-4C11-A3E5-4321692DDE11}" dt="2022-12-06T11:36:11.108" v="753" actId="1076"/>
          <ac:spMkLst>
            <pc:docMk/>
            <pc:sldMk cId="334671720" sldId="293"/>
            <ac:spMk id="6" creationId="{AB50BA1A-8980-0F47-EA87-28A283983EE5}"/>
          </ac:spMkLst>
        </pc:spChg>
        <pc:spChg chg="add mod">
          <ac:chgData name="송 인수" userId="7589f1293d171b12" providerId="LiveId" clId="{1E716883-5A61-4C11-A3E5-4321692DDE11}" dt="2022-12-06T11:38:06.628" v="891" actId="208"/>
          <ac:spMkLst>
            <pc:docMk/>
            <pc:sldMk cId="334671720" sldId="293"/>
            <ac:spMk id="7" creationId="{F36F3207-C507-BF65-F536-E8D6FBEF77FB}"/>
          </ac:spMkLst>
        </pc:spChg>
        <pc:spChg chg="add mod">
          <ac:chgData name="송 인수" userId="7589f1293d171b12" providerId="LiveId" clId="{1E716883-5A61-4C11-A3E5-4321692DDE11}" dt="2022-12-06T11:38:06.628" v="891" actId="208"/>
          <ac:spMkLst>
            <pc:docMk/>
            <pc:sldMk cId="334671720" sldId="293"/>
            <ac:spMk id="8" creationId="{6018721E-2160-4AF2-BE1F-962A31724E0F}"/>
          </ac:spMkLst>
        </pc:spChg>
        <pc:spChg chg="add mod">
          <ac:chgData name="송 인수" userId="7589f1293d171b12" providerId="LiveId" clId="{1E716883-5A61-4C11-A3E5-4321692DDE11}" dt="2022-12-06T11:38:06.628" v="891" actId="208"/>
          <ac:spMkLst>
            <pc:docMk/>
            <pc:sldMk cId="334671720" sldId="293"/>
            <ac:spMk id="9" creationId="{A8810DAD-20E5-51CE-ACBA-2D3EB926D396}"/>
          </ac:spMkLst>
        </pc:spChg>
        <pc:spChg chg="add mod">
          <ac:chgData name="송 인수" userId="7589f1293d171b12" providerId="LiveId" clId="{1E716883-5A61-4C11-A3E5-4321692DDE11}" dt="2022-12-06T11:38:06.628" v="891" actId="208"/>
          <ac:spMkLst>
            <pc:docMk/>
            <pc:sldMk cId="334671720" sldId="293"/>
            <ac:spMk id="10" creationId="{25740E2A-0A0B-731D-E03B-9D750A5FF090}"/>
          </ac:spMkLst>
        </pc:spChg>
        <pc:spChg chg="add mod">
          <ac:chgData name="송 인수" userId="7589f1293d171b12" providerId="LiveId" clId="{1E716883-5A61-4C11-A3E5-4321692DDE11}" dt="2022-12-06T11:38:06.628" v="891" actId="208"/>
          <ac:spMkLst>
            <pc:docMk/>
            <pc:sldMk cId="334671720" sldId="293"/>
            <ac:spMk id="11" creationId="{69E4BD6F-89B5-1882-A869-29AE00BD6A95}"/>
          </ac:spMkLst>
        </pc:spChg>
        <pc:spChg chg="add mod">
          <ac:chgData name="송 인수" userId="7589f1293d171b12" providerId="LiveId" clId="{1E716883-5A61-4C11-A3E5-4321692DDE11}" dt="2022-12-06T11:32:22.219" v="671" actId="1076"/>
          <ac:spMkLst>
            <pc:docMk/>
            <pc:sldMk cId="334671720" sldId="293"/>
            <ac:spMk id="13" creationId="{9B0E417F-5883-DCF3-67D1-A3549F60F3AE}"/>
          </ac:spMkLst>
        </pc:spChg>
        <pc:spChg chg="add mod">
          <ac:chgData name="송 인수" userId="7589f1293d171b12" providerId="LiveId" clId="{1E716883-5A61-4C11-A3E5-4321692DDE11}" dt="2022-12-06T11:33:22.479" v="684" actId="1076"/>
          <ac:spMkLst>
            <pc:docMk/>
            <pc:sldMk cId="334671720" sldId="293"/>
            <ac:spMk id="14" creationId="{BACD1980-E0C3-ED5A-2817-4049815ECF06}"/>
          </ac:spMkLst>
        </pc:spChg>
        <pc:spChg chg="add mod">
          <ac:chgData name="송 인수" userId="7589f1293d171b12" providerId="LiveId" clId="{1E716883-5A61-4C11-A3E5-4321692DDE11}" dt="2022-12-06T11:34:10.073" v="691" actId="6549"/>
          <ac:spMkLst>
            <pc:docMk/>
            <pc:sldMk cId="334671720" sldId="293"/>
            <ac:spMk id="15" creationId="{9850976A-E320-372B-7EF5-ECC8EB1A40B4}"/>
          </ac:spMkLst>
        </pc:spChg>
        <pc:spChg chg="add mod">
          <ac:chgData name="송 인수" userId="7589f1293d171b12" providerId="LiveId" clId="{1E716883-5A61-4C11-A3E5-4321692DDE11}" dt="2022-12-06T11:37:36.909" v="888" actId="1076"/>
          <ac:spMkLst>
            <pc:docMk/>
            <pc:sldMk cId="334671720" sldId="293"/>
            <ac:spMk id="16" creationId="{0E9D9E8A-884B-F1EF-E336-7523A8E9F235}"/>
          </ac:spMkLst>
        </pc:spChg>
        <pc:spChg chg="add mod">
          <ac:chgData name="송 인수" userId="7589f1293d171b12" providerId="LiveId" clId="{1E716883-5A61-4C11-A3E5-4321692DDE11}" dt="2022-12-06T11:37:33.708" v="887" actId="1076"/>
          <ac:spMkLst>
            <pc:docMk/>
            <pc:sldMk cId="334671720" sldId="293"/>
            <ac:spMk id="17" creationId="{4C5B4E60-085B-2A64-862A-D745D7288A3F}"/>
          </ac:spMkLst>
        </pc:spChg>
        <pc:picChg chg="add mod">
          <ac:chgData name="송 인수" userId="7589f1293d171b12" providerId="LiveId" clId="{1E716883-5A61-4C11-A3E5-4321692DDE11}" dt="2022-12-06T11:23:15.156" v="620" actId="1076"/>
          <ac:picMkLst>
            <pc:docMk/>
            <pc:sldMk cId="334671720" sldId="293"/>
            <ac:picMk id="5" creationId="{64A99B6E-EC0E-4AFF-C912-4E887208D722}"/>
          </ac:picMkLst>
        </pc:picChg>
      </pc:sldChg>
      <pc:sldChg chg="add del">
        <pc:chgData name="송 인수" userId="7589f1293d171b12" providerId="LiveId" clId="{1E716883-5A61-4C11-A3E5-4321692DDE11}" dt="2022-12-13T15:22:04.215" v="1544"/>
        <pc:sldMkLst>
          <pc:docMk/>
          <pc:sldMk cId="161533648" sldId="294"/>
        </pc:sldMkLst>
      </pc:sldChg>
      <pc:sldChg chg="add del">
        <pc:chgData name="송 인수" userId="7589f1293d171b12" providerId="LiveId" clId="{1E716883-5A61-4C11-A3E5-4321692DDE11}" dt="2022-12-13T15:22:16.314" v="1547"/>
        <pc:sldMkLst>
          <pc:docMk/>
          <pc:sldMk cId="3839388875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BEA6-4FB5-4C4D-AE73-1F9E13A9A162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110CE-3A2B-4C45-BB8D-DA35FC8255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8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DB7250-4E7B-0BE9-8B9D-6624C2BF6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41" y="-57752"/>
            <a:ext cx="3276576" cy="327657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255C3A6-977D-5275-25B0-93226D048F99}"/>
              </a:ext>
            </a:extLst>
          </p:cNvPr>
          <p:cNvSpPr/>
          <p:nvPr userDrawn="1"/>
        </p:nvSpPr>
        <p:spPr>
          <a:xfrm flipH="1">
            <a:off x="-2" y="-1"/>
            <a:ext cx="12204441" cy="1567543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DE20DD9-B20E-31F2-BA0C-D221BE749D75}"/>
              </a:ext>
            </a:extLst>
          </p:cNvPr>
          <p:cNvSpPr/>
          <p:nvPr userDrawn="1"/>
        </p:nvSpPr>
        <p:spPr>
          <a:xfrm rot="10800000" flipH="1">
            <a:off x="0" y="5365102"/>
            <a:ext cx="12204441" cy="1492898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9C9582-F9E7-0973-DBAD-BC30169562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9996356" y="5091825"/>
            <a:ext cx="1949183" cy="1567143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37E6A-A0B7-AC29-F744-AB3E9C93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FB4-8450-42E3-9104-40A933971E92}" type="datetime1">
              <a:rPr lang="ko-KR" altLang="en-US" smtClean="0"/>
              <a:t>2023-01-08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916199-CE73-A9C4-C21E-47F7ECCDAF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87" y="1606149"/>
            <a:ext cx="5231561" cy="5231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3DA4DE-7E7C-61F7-429C-2E80E42782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89614" y="197107"/>
            <a:ext cx="1858347" cy="185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69E558-F601-1049-6243-710B12947D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14690" y="651933"/>
            <a:ext cx="612491" cy="6124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5BC987-EB0B-3E02-E8F4-AA9AAD0013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3372873" y="706640"/>
            <a:ext cx="612491" cy="612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956F65-9EE2-3B82-A9C7-A27226F744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410" y="5188039"/>
            <a:ext cx="1374716" cy="13747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F7CF9A-A254-8514-2E85-EA3BF8F427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04" y="4631328"/>
            <a:ext cx="1449639" cy="18845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AA17D0-0031-DA16-AE43-0E1B07C836B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11305896" y="577072"/>
            <a:ext cx="418953" cy="4189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3A4F5F-9BA4-D6BA-3C4B-392FD9F680E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0993">
            <a:off x="6428463" y="183888"/>
            <a:ext cx="418953" cy="4189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479EE8-51F1-A791-578D-5470EFCE9F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586">
            <a:off x="8981127" y="428460"/>
            <a:ext cx="418953" cy="4189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92A110-E93F-D610-6FB7-823287F387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3450">
            <a:off x="10134970" y="125375"/>
            <a:ext cx="418953" cy="4189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66638B-6C08-5F3A-3F6C-5D7003EAAF4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7622921" y="443594"/>
            <a:ext cx="418953" cy="4189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4C326-13E4-E257-A41D-5759437B4E7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817">
            <a:off x="5028213" y="292633"/>
            <a:ext cx="418953" cy="4189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E4780C-49F0-B955-A4C5-D15ABB40910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8859">
            <a:off x="3744495" y="125374"/>
            <a:ext cx="418953" cy="4189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B1F2CC-E7E4-5F43-F797-7A98EB2567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1957590" y="86318"/>
            <a:ext cx="418953" cy="4189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B202A6-C6DC-9D28-4CEC-D0653DFE1A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762948" y="21750"/>
            <a:ext cx="418953" cy="4189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2067138-C8B2-91B3-9B26-6E29B9C805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4171">
            <a:off x="7210563" y="6257516"/>
            <a:ext cx="418953" cy="4189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277278E-4BC7-51F9-A25B-828ECB1D1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240918" y="5855905"/>
            <a:ext cx="418953" cy="4189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BBADEF4-9CCF-14EC-50C9-EAE532EA72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3849093" y="5961717"/>
            <a:ext cx="418953" cy="4189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F84880-F835-7941-04B3-D8D3259143A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2751882" y="6289658"/>
            <a:ext cx="418953" cy="4189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2E0F64-E797-5861-1A4A-96715FFA12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4448">
            <a:off x="8389534" y="6306382"/>
            <a:ext cx="418953" cy="41895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9621B2-8BBE-5183-D27D-61AB10A4F60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4904">
            <a:off x="10126410" y="6329829"/>
            <a:ext cx="418953" cy="41895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DE0B6A8-836D-8BC0-AD59-CEE2A93E54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89279">
            <a:off x="2562457" y="104788"/>
            <a:ext cx="405403" cy="52702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B0A7258-82BE-944D-C6C4-0B38FAED11A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0274">
            <a:off x="5918240" y="403141"/>
            <a:ext cx="405403" cy="52702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7016A1A-5D5F-06ED-ABBB-1AEE9D33B6C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62748">
            <a:off x="7298638" y="38999"/>
            <a:ext cx="405403" cy="52702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ED47704-D361-E725-A2FC-FAF6B0C7ED5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9416">
            <a:off x="10502448" y="570274"/>
            <a:ext cx="405403" cy="5270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BA49EB3-79D2-0290-3983-B27E711665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4258">
            <a:off x="11670548" y="109564"/>
            <a:ext cx="405403" cy="52702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57292DA-9F10-4496-81FA-B1FAB6F4CF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9993">
            <a:off x="8396308" y="312690"/>
            <a:ext cx="405403" cy="52702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4222C95-2FBE-470D-2C1A-257993D661B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2360">
            <a:off x="4198016" y="6162952"/>
            <a:ext cx="405403" cy="5270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52CED5F-BA08-69E8-4BB2-095C4D6B332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311" y="6219995"/>
            <a:ext cx="405403" cy="5270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A59A78E-F591-EF0F-B60C-CA9EE8EB25B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415">
            <a:off x="7810591" y="6219995"/>
            <a:ext cx="405403" cy="52702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E72EF97-AA7E-5653-46BB-51C0ABBCB2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6687">
            <a:off x="6626357" y="5914643"/>
            <a:ext cx="405403" cy="5270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44AD8E5-85A3-49A5-2C98-E31E9BCBFD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6687">
            <a:off x="11627096" y="6347909"/>
            <a:ext cx="405403" cy="52702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3396FF0-9197-54BA-6963-16D305B7170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20" y="92732"/>
            <a:ext cx="689011" cy="6890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7E9607D-F572-5437-2062-4D169F7DBD1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24857">
            <a:off x="2940245" y="8983"/>
            <a:ext cx="689011" cy="6890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41BD6A8-4BF7-F0CC-7AC2-88EC470D965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8179">
            <a:off x="1251481" y="-48712"/>
            <a:ext cx="689011" cy="6890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266AD0B-B7C2-B5DE-1E61-12E3AF17A53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8179">
            <a:off x="67838" y="-4224"/>
            <a:ext cx="502331" cy="50233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48ABF9B-C37D-3BF3-90C6-AD8B54708CB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1747">
            <a:off x="5430507" y="79213"/>
            <a:ext cx="689011" cy="6890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6FBE764-08FB-3FB4-E524-EA0784A2E47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6764690" y="386384"/>
            <a:ext cx="689011" cy="68901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4E08E7-1D8B-CC8B-544F-FB5F5B0E5C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7856801" y="-15230"/>
            <a:ext cx="689011" cy="68901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104731-B104-7099-42FB-466A840E36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9403450" y="77877"/>
            <a:ext cx="689011" cy="68901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D7EAF80-62BD-E7FF-E8ED-95114C1D03E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682">
            <a:off x="9512988" y="601846"/>
            <a:ext cx="689011" cy="68901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4014A16-055F-FDED-86BE-DF61AD16FB7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78" y="648785"/>
            <a:ext cx="689011" cy="6890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B24E307-B8C0-43EA-78BD-15A4D4BDCCF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06" y="38606"/>
            <a:ext cx="689011" cy="68901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6B838CE-81F8-BBAC-C02D-13C176B6627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946" y="811304"/>
            <a:ext cx="689011" cy="68901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8C1E20C-281B-9008-CADE-753E8EF8B9A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216" y="737840"/>
            <a:ext cx="689011" cy="6890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B36E39D-92D9-90D5-326E-EB6089F16AC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865">
            <a:off x="865189" y="6082515"/>
            <a:ext cx="689011" cy="68901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222A030-CB8D-5A3B-E4D0-689BEECC75B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9928">
            <a:off x="2990572" y="5690289"/>
            <a:ext cx="689011" cy="68901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1D550EA-B17F-C43C-9B24-BFEE1C335F0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3259475" y="6231390"/>
            <a:ext cx="689011" cy="6890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9B46B03-1529-D256-FB03-025E2DC7B1B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2157582" y="5975800"/>
            <a:ext cx="689011" cy="68901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81BCFC7-BB84-7569-18E6-1C76DEEA235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865">
            <a:off x="-31137" y="5386962"/>
            <a:ext cx="689011" cy="68901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67A7A90-F5AA-8958-E756-45EEC64284F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9145115" y="6313021"/>
            <a:ext cx="689011" cy="68901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54BEB18-39CD-194D-591D-8366D6130CD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6845">
            <a:off x="4975393" y="5866312"/>
            <a:ext cx="689011" cy="68901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DC3AFEC-0C49-77F4-B23D-AD266F0C722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23632">
            <a:off x="4363410" y="5787969"/>
            <a:ext cx="689011" cy="68901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35FFAEF-A9C1-FE7C-3C01-368953581DE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1585412" y="6318281"/>
            <a:ext cx="418953" cy="418953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415A2-192E-5AD1-226C-C265EC81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05661-7DBC-BA5D-5F26-FF279A45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758E914E-5D47-47A8-A502-7D6F12F5BE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16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255C3A6-977D-5275-25B0-93226D048F99}"/>
              </a:ext>
            </a:extLst>
          </p:cNvPr>
          <p:cNvSpPr/>
          <p:nvPr userDrawn="1"/>
        </p:nvSpPr>
        <p:spPr>
          <a:xfrm flipH="1">
            <a:off x="-3" y="-1"/>
            <a:ext cx="12204441" cy="934081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DE20DD9-B20E-31F2-BA0C-D221BE749D75}"/>
              </a:ext>
            </a:extLst>
          </p:cNvPr>
          <p:cNvSpPr/>
          <p:nvPr userDrawn="1"/>
        </p:nvSpPr>
        <p:spPr>
          <a:xfrm rot="10800000" flipH="1">
            <a:off x="0" y="5862643"/>
            <a:ext cx="12204441" cy="995354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9C9582-F9E7-0973-DBAD-BC301695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10589339" y="5691946"/>
            <a:ext cx="1422577" cy="114375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37E6A-A0B7-AC29-F744-AB3E9C93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FB4-8450-42E3-9104-40A933971E92}" type="datetime1">
              <a:rPr lang="ko-KR" altLang="en-US" smtClean="0"/>
              <a:t>2023-01-08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69E558-F601-1049-6243-710B12947D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70859" y="754098"/>
            <a:ext cx="612491" cy="6124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5BC987-EB0B-3E02-E8F4-AA9AAD001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484281" y="809545"/>
            <a:ext cx="612491" cy="612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956F65-9EE2-3B82-A9C7-A27226F744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68" y="5892346"/>
            <a:ext cx="785891" cy="78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F7CF9A-A254-8514-2E85-EA3BF8F427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921" y="5663727"/>
            <a:ext cx="785890" cy="10216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3A4F5F-9BA4-D6BA-3C4B-392FD9F680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0993">
            <a:off x="6428463" y="183888"/>
            <a:ext cx="418953" cy="4189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479EE8-51F1-A791-578D-5470EFCE9F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586">
            <a:off x="8971530" y="183888"/>
            <a:ext cx="418953" cy="4189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92A110-E93F-D610-6FB7-823287F387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3450">
            <a:off x="10134970" y="125375"/>
            <a:ext cx="418953" cy="4189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4C326-13E4-E257-A41D-5759437B4E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817">
            <a:off x="5000593" y="100014"/>
            <a:ext cx="418953" cy="4189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E4780C-49F0-B955-A4C5-D15ABB4091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2571" y="22540"/>
            <a:ext cx="418953" cy="4189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B1F2CC-E7E4-5F43-F797-7A98EB256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9859">
            <a:off x="1694718" y="-2326"/>
            <a:ext cx="418953" cy="4189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F84880-F835-7941-04B3-D8D3259143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2751882" y="6289658"/>
            <a:ext cx="418953" cy="4189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2E0F64-E797-5861-1A4A-96715FFA1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2023">
            <a:off x="8263764" y="6369288"/>
            <a:ext cx="418953" cy="5131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9621B2-8BBE-5183-D27D-61AB10A4F6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4904">
            <a:off x="10205482" y="6448050"/>
            <a:ext cx="418953" cy="41895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DE0B6A8-836D-8BC0-AD59-CEE2A93E540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8045">
            <a:off x="2455669" y="-31371"/>
            <a:ext cx="405403" cy="52702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7016A1A-5D5F-06ED-ABBB-1AEE9D33B6C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62748">
            <a:off x="7298638" y="38999"/>
            <a:ext cx="405403" cy="52702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ED47704-D361-E725-A2FC-FAF6B0C7ED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9416">
            <a:off x="10503305" y="366552"/>
            <a:ext cx="405403" cy="5270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BA49EB3-79D2-0290-3983-B27E711665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4258">
            <a:off x="11670548" y="109564"/>
            <a:ext cx="405403" cy="52702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57292DA-9F10-4496-81FA-B1FAB6F4CF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9993">
            <a:off x="8463963" y="134940"/>
            <a:ext cx="405403" cy="52702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4222C95-2FBE-470D-2C1A-257993D661B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2360">
            <a:off x="4198016" y="6162952"/>
            <a:ext cx="405403" cy="5270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52CED5F-BA08-69E8-4BB2-095C4D6B332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311" y="6219995"/>
            <a:ext cx="405403" cy="5270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A59A78E-F591-EF0F-B60C-CA9EE8EB25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0974">
            <a:off x="7456750" y="6296879"/>
            <a:ext cx="405403" cy="5270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44AD8E5-85A3-49A5-2C98-E31E9BCBF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17433">
            <a:off x="11587826" y="6433529"/>
            <a:ext cx="405403" cy="52702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3396FF0-9197-54BA-6963-16D305B7170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3" y="-35016"/>
            <a:ext cx="689011" cy="6890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7E9607D-F572-5437-2062-4D169F7DBD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83278">
            <a:off x="2894396" y="-76995"/>
            <a:ext cx="689011" cy="6890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266AD0B-B7C2-B5DE-1E61-12E3AF17A53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8179">
            <a:off x="641832" y="-73174"/>
            <a:ext cx="502331" cy="50233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48ABF9B-C37D-3BF3-90C6-AD8B54708CB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1747">
            <a:off x="5537754" y="-56190"/>
            <a:ext cx="689011" cy="68901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4E08E7-1D8B-CC8B-544F-FB5F5B0E5C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7856801" y="-15230"/>
            <a:ext cx="689011" cy="68901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104731-B104-7099-42FB-466A840E360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9403450" y="77877"/>
            <a:ext cx="689011" cy="6890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B24E307-B8C0-43EA-78BD-15A4D4BDCCF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23" y="19115"/>
            <a:ext cx="689011" cy="6890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B36E39D-92D9-90D5-326E-EB6089F16AC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865">
            <a:off x="865189" y="6082515"/>
            <a:ext cx="689011" cy="68901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1D550EA-B17F-C43C-9B24-BFEE1C335F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3259475" y="6231390"/>
            <a:ext cx="689011" cy="6890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9B46B03-1529-D256-FB03-025E2DC7B1B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2157582" y="5975800"/>
            <a:ext cx="689011" cy="68901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67A7A90-F5AA-8958-E756-45EEC64284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9145115" y="6313021"/>
            <a:ext cx="689011" cy="68901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35FFAEF-A9C1-FE7C-3C01-368953581D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1585412" y="6318281"/>
            <a:ext cx="418953" cy="418953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415A2-192E-5AD1-226C-C265EC81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05661-7DBC-BA5D-5F26-FF279A45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758E914E-5D47-47A8-A502-7D6F12F5BE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28D490-FA1F-538E-EF2E-27A685BE0B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-49536" y="-22865"/>
            <a:ext cx="1514358" cy="1217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5C97FA-8F0D-9D96-18DA-B1FE90DB7615}"/>
              </a:ext>
            </a:extLst>
          </p:cNvPr>
          <p:cNvSpPr txBox="1"/>
          <p:nvPr userDrawn="1"/>
        </p:nvSpPr>
        <p:spPr>
          <a:xfrm>
            <a:off x="581446" y="540676"/>
            <a:ext cx="67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01.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B0C3E1-79CB-034D-3424-FA26F48CD504}"/>
              </a:ext>
            </a:extLst>
          </p:cNvPr>
          <p:cNvSpPr txBox="1"/>
          <p:nvPr userDrawn="1"/>
        </p:nvSpPr>
        <p:spPr>
          <a:xfrm>
            <a:off x="1254492" y="556959"/>
            <a:ext cx="159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Introduce</a:t>
            </a:r>
            <a:endParaRPr lang="ko-KR" altLang="en-US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255C3A6-977D-5275-25B0-93226D048F99}"/>
              </a:ext>
            </a:extLst>
          </p:cNvPr>
          <p:cNvSpPr/>
          <p:nvPr userDrawn="1"/>
        </p:nvSpPr>
        <p:spPr>
          <a:xfrm flipH="1">
            <a:off x="-3" y="-1"/>
            <a:ext cx="12204441" cy="934081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DE20DD9-B20E-31F2-BA0C-D221BE749D75}"/>
              </a:ext>
            </a:extLst>
          </p:cNvPr>
          <p:cNvSpPr/>
          <p:nvPr userDrawn="1"/>
        </p:nvSpPr>
        <p:spPr>
          <a:xfrm rot="10800000" flipH="1">
            <a:off x="0" y="5862643"/>
            <a:ext cx="12204441" cy="995354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9C9582-F9E7-0973-DBAD-BC301695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10589339" y="5691946"/>
            <a:ext cx="1422577" cy="114375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37E6A-A0B7-AC29-F744-AB3E9C93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FB4-8450-42E3-9104-40A933971E92}" type="datetime1">
              <a:rPr lang="ko-KR" altLang="en-US" smtClean="0"/>
              <a:t>2023-01-08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69E558-F601-1049-6243-710B12947D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70859" y="754098"/>
            <a:ext cx="612491" cy="6124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5BC987-EB0B-3E02-E8F4-AA9AAD001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484281" y="809545"/>
            <a:ext cx="612491" cy="612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956F65-9EE2-3B82-A9C7-A27226F744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68" y="5892346"/>
            <a:ext cx="785891" cy="78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F7CF9A-A254-8514-2E85-EA3BF8F427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921" y="5663727"/>
            <a:ext cx="785890" cy="10216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3A4F5F-9BA4-D6BA-3C4B-392FD9F680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0993">
            <a:off x="6428463" y="183888"/>
            <a:ext cx="418953" cy="4189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479EE8-51F1-A791-578D-5470EFCE9F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586">
            <a:off x="8971530" y="183888"/>
            <a:ext cx="418953" cy="4189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92A110-E93F-D610-6FB7-823287F387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3450">
            <a:off x="10134970" y="125375"/>
            <a:ext cx="418953" cy="4189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4C326-13E4-E257-A41D-5759437B4E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817">
            <a:off x="5000593" y="100014"/>
            <a:ext cx="418953" cy="4189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E4780C-49F0-B955-A4C5-D15ABB4091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2571" y="22540"/>
            <a:ext cx="418953" cy="4189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B1F2CC-E7E4-5F43-F797-7A98EB256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9859">
            <a:off x="1694718" y="-2326"/>
            <a:ext cx="418953" cy="4189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F84880-F835-7941-04B3-D8D3259143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2751882" y="6289658"/>
            <a:ext cx="418953" cy="4189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2E0F64-E797-5861-1A4A-96715FFA1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2023">
            <a:off x="8263764" y="6369288"/>
            <a:ext cx="418953" cy="5131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9621B2-8BBE-5183-D27D-61AB10A4F6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4904">
            <a:off x="10205482" y="6448050"/>
            <a:ext cx="418953" cy="41895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DE0B6A8-836D-8BC0-AD59-CEE2A93E540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8045">
            <a:off x="2455669" y="-31371"/>
            <a:ext cx="405403" cy="52702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7016A1A-5D5F-06ED-ABBB-1AEE9D33B6C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62748">
            <a:off x="7298638" y="38999"/>
            <a:ext cx="405403" cy="52702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ED47704-D361-E725-A2FC-FAF6B0C7ED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9416">
            <a:off x="10503305" y="366552"/>
            <a:ext cx="405403" cy="5270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BA49EB3-79D2-0290-3983-B27E711665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4258">
            <a:off x="11670548" y="109564"/>
            <a:ext cx="405403" cy="52702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57292DA-9F10-4496-81FA-B1FAB6F4CF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9993">
            <a:off x="8463963" y="134940"/>
            <a:ext cx="405403" cy="52702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4222C95-2FBE-470D-2C1A-257993D661B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2360">
            <a:off x="4198016" y="6162952"/>
            <a:ext cx="405403" cy="5270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52CED5F-BA08-69E8-4BB2-095C4D6B332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311" y="6219995"/>
            <a:ext cx="405403" cy="5270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A59A78E-F591-EF0F-B60C-CA9EE8EB25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0974">
            <a:off x="7456750" y="6296879"/>
            <a:ext cx="405403" cy="5270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44AD8E5-85A3-49A5-2C98-E31E9BCBF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17433">
            <a:off x="11587826" y="6433529"/>
            <a:ext cx="405403" cy="52702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3396FF0-9197-54BA-6963-16D305B7170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3" y="-35016"/>
            <a:ext cx="689011" cy="6890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7E9607D-F572-5437-2062-4D169F7DBD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83278">
            <a:off x="2894396" y="-76995"/>
            <a:ext cx="689011" cy="6890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266AD0B-B7C2-B5DE-1E61-12E3AF17A53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8179">
            <a:off x="641832" y="-73174"/>
            <a:ext cx="502331" cy="50233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48ABF9B-C37D-3BF3-90C6-AD8B54708CB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1747">
            <a:off x="5537754" y="-56190"/>
            <a:ext cx="689011" cy="68901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4E08E7-1D8B-CC8B-544F-FB5F5B0E5C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7856801" y="-15230"/>
            <a:ext cx="689011" cy="68901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104731-B104-7099-42FB-466A840E360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9403450" y="77877"/>
            <a:ext cx="689011" cy="6890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B24E307-B8C0-43EA-78BD-15A4D4BDCCF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23" y="19115"/>
            <a:ext cx="689011" cy="6890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B36E39D-92D9-90D5-326E-EB6089F16AC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865">
            <a:off x="865189" y="6082515"/>
            <a:ext cx="689011" cy="68901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1D550EA-B17F-C43C-9B24-BFEE1C335F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3259475" y="6231390"/>
            <a:ext cx="689011" cy="6890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9B46B03-1529-D256-FB03-025E2DC7B1B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2157582" y="5975800"/>
            <a:ext cx="689011" cy="68901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67A7A90-F5AA-8958-E756-45EEC64284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9145115" y="6313021"/>
            <a:ext cx="689011" cy="68901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35FFAEF-A9C1-FE7C-3C01-368953581D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1585412" y="6318281"/>
            <a:ext cx="418953" cy="418953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415A2-192E-5AD1-226C-C265EC81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05661-7DBC-BA5D-5F26-FF279A45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758E914E-5D47-47A8-A502-7D6F12F5BE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28D490-FA1F-538E-EF2E-27A685BE0B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-49536" y="-22865"/>
            <a:ext cx="1514358" cy="1217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B240D2-B36E-1215-0226-6E3354186970}"/>
              </a:ext>
            </a:extLst>
          </p:cNvPr>
          <p:cNvSpPr txBox="1"/>
          <p:nvPr userDrawn="1"/>
        </p:nvSpPr>
        <p:spPr>
          <a:xfrm>
            <a:off x="581446" y="540676"/>
            <a:ext cx="67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02.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750F9-986E-9C7E-9317-5D04C384E809}"/>
              </a:ext>
            </a:extLst>
          </p:cNvPr>
          <p:cNvSpPr txBox="1"/>
          <p:nvPr userDrawn="1"/>
        </p:nvSpPr>
        <p:spPr>
          <a:xfrm>
            <a:off x="1254492" y="556959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Target Analysis</a:t>
            </a:r>
            <a:endParaRPr lang="ko-KR" altLang="en-US" sz="24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90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255C3A6-977D-5275-25B0-93226D048F99}"/>
              </a:ext>
            </a:extLst>
          </p:cNvPr>
          <p:cNvSpPr/>
          <p:nvPr userDrawn="1"/>
        </p:nvSpPr>
        <p:spPr>
          <a:xfrm flipH="1">
            <a:off x="-3" y="-1"/>
            <a:ext cx="12204441" cy="934081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DE20DD9-B20E-31F2-BA0C-D221BE749D75}"/>
              </a:ext>
            </a:extLst>
          </p:cNvPr>
          <p:cNvSpPr/>
          <p:nvPr userDrawn="1"/>
        </p:nvSpPr>
        <p:spPr>
          <a:xfrm rot="10800000" flipH="1">
            <a:off x="0" y="5862643"/>
            <a:ext cx="12204441" cy="995354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9C9582-F9E7-0973-DBAD-BC301695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10589339" y="5691946"/>
            <a:ext cx="1422577" cy="114375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37E6A-A0B7-AC29-F744-AB3E9C93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FB4-8450-42E3-9104-40A933971E92}" type="datetime1">
              <a:rPr lang="ko-KR" altLang="en-US" smtClean="0"/>
              <a:t>2023-01-08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69E558-F601-1049-6243-710B12947D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70859" y="754098"/>
            <a:ext cx="612491" cy="6124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5BC987-EB0B-3E02-E8F4-AA9AAD001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484281" y="809545"/>
            <a:ext cx="612491" cy="612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956F65-9EE2-3B82-A9C7-A27226F744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68" y="5892346"/>
            <a:ext cx="785891" cy="78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F7CF9A-A254-8514-2E85-EA3BF8F427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921" y="5663727"/>
            <a:ext cx="785890" cy="10216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3A4F5F-9BA4-D6BA-3C4B-392FD9F680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0993">
            <a:off x="6428463" y="183888"/>
            <a:ext cx="418953" cy="4189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479EE8-51F1-A791-578D-5470EFCE9F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586">
            <a:off x="8971530" y="183888"/>
            <a:ext cx="418953" cy="4189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92A110-E93F-D610-6FB7-823287F387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3450">
            <a:off x="10134970" y="125375"/>
            <a:ext cx="418953" cy="4189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4C326-13E4-E257-A41D-5759437B4E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817">
            <a:off x="5000593" y="100014"/>
            <a:ext cx="418953" cy="4189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E4780C-49F0-B955-A4C5-D15ABB4091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2571" y="22540"/>
            <a:ext cx="418953" cy="4189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B1F2CC-E7E4-5F43-F797-7A98EB256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9859">
            <a:off x="1694718" y="-2326"/>
            <a:ext cx="418953" cy="4189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F84880-F835-7941-04B3-D8D3259143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2751882" y="6289658"/>
            <a:ext cx="418953" cy="4189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2E0F64-E797-5861-1A4A-96715FFA1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2023">
            <a:off x="8263764" y="6369288"/>
            <a:ext cx="418953" cy="5131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9621B2-8BBE-5183-D27D-61AB10A4F6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4904">
            <a:off x="10205482" y="6448050"/>
            <a:ext cx="418953" cy="41895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DE0B6A8-836D-8BC0-AD59-CEE2A93E540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8045">
            <a:off x="2455669" y="-31371"/>
            <a:ext cx="405403" cy="52702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7016A1A-5D5F-06ED-ABBB-1AEE9D33B6C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62748">
            <a:off x="7298638" y="38999"/>
            <a:ext cx="405403" cy="52702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ED47704-D361-E725-A2FC-FAF6B0C7ED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9416">
            <a:off x="10503305" y="366552"/>
            <a:ext cx="405403" cy="5270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BA49EB3-79D2-0290-3983-B27E711665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4258">
            <a:off x="11670548" y="109564"/>
            <a:ext cx="405403" cy="52702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57292DA-9F10-4496-81FA-B1FAB6F4CF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9993">
            <a:off x="8463963" y="134940"/>
            <a:ext cx="405403" cy="52702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4222C95-2FBE-470D-2C1A-257993D661B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2360">
            <a:off x="4198016" y="6162952"/>
            <a:ext cx="405403" cy="5270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52CED5F-BA08-69E8-4BB2-095C4D6B332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311" y="6219995"/>
            <a:ext cx="405403" cy="5270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A59A78E-F591-EF0F-B60C-CA9EE8EB25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0974">
            <a:off x="7456750" y="6296879"/>
            <a:ext cx="405403" cy="5270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44AD8E5-85A3-49A5-2C98-E31E9BCBF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17433">
            <a:off x="11587826" y="6433529"/>
            <a:ext cx="405403" cy="52702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3396FF0-9197-54BA-6963-16D305B7170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3" y="-35016"/>
            <a:ext cx="689011" cy="6890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7E9607D-F572-5437-2062-4D169F7DBD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83278">
            <a:off x="2894396" y="-76995"/>
            <a:ext cx="689011" cy="6890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266AD0B-B7C2-B5DE-1E61-12E3AF17A53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8179">
            <a:off x="641832" y="-73174"/>
            <a:ext cx="502331" cy="50233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48ABF9B-C37D-3BF3-90C6-AD8B54708CB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1747">
            <a:off x="5537754" y="-56190"/>
            <a:ext cx="689011" cy="68901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4E08E7-1D8B-CC8B-544F-FB5F5B0E5C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7856801" y="-15230"/>
            <a:ext cx="689011" cy="68901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104731-B104-7099-42FB-466A840E360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9403450" y="77877"/>
            <a:ext cx="689011" cy="6890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B24E307-B8C0-43EA-78BD-15A4D4BDCCF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23" y="19115"/>
            <a:ext cx="689011" cy="6890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B36E39D-92D9-90D5-326E-EB6089F16AC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865">
            <a:off x="865189" y="6082515"/>
            <a:ext cx="689011" cy="68901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1D550EA-B17F-C43C-9B24-BFEE1C335F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3259475" y="6231390"/>
            <a:ext cx="689011" cy="6890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9B46B03-1529-D256-FB03-025E2DC7B1B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2157582" y="5975800"/>
            <a:ext cx="689011" cy="68901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67A7A90-F5AA-8958-E756-45EEC64284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9145115" y="6313021"/>
            <a:ext cx="689011" cy="68901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35FFAEF-A9C1-FE7C-3C01-368953581D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1585412" y="6318281"/>
            <a:ext cx="418953" cy="418953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415A2-192E-5AD1-226C-C265EC81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05661-7DBC-BA5D-5F26-FF279A45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758E914E-5D47-47A8-A502-7D6F12F5BE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28D490-FA1F-538E-EF2E-27A685BE0B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-49536" y="-22865"/>
            <a:ext cx="1514358" cy="1217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C555E3-07C5-4DA4-F509-82116B4FA44A}"/>
              </a:ext>
            </a:extLst>
          </p:cNvPr>
          <p:cNvSpPr txBox="1"/>
          <p:nvPr userDrawn="1"/>
        </p:nvSpPr>
        <p:spPr>
          <a:xfrm>
            <a:off x="581446" y="540676"/>
            <a:ext cx="67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03.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53AA4-1A2C-7FC0-B67A-4596992A1230}"/>
              </a:ext>
            </a:extLst>
          </p:cNvPr>
          <p:cNvSpPr txBox="1"/>
          <p:nvPr userDrawn="1"/>
        </p:nvSpPr>
        <p:spPr>
          <a:xfrm>
            <a:off x="1254492" y="556959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Bench Marking</a:t>
            </a:r>
            <a:endParaRPr lang="ko-KR" altLang="en-US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6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255C3A6-977D-5275-25B0-93226D048F99}"/>
              </a:ext>
            </a:extLst>
          </p:cNvPr>
          <p:cNvSpPr/>
          <p:nvPr userDrawn="1"/>
        </p:nvSpPr>
        <p:spPr>
          <a:xfrm flipH="1">
            <a:off x="-3" y="-1"/>
            <a:ext cx="12204441" cy="934081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DE20DD9-B20E-31F2-BA0C-D221BE749D75}"/>
              </a:ext>
            </a:extLst>
          </p:cNvPr>
          <p:cNvSpPr/>
          <p:nvPr userDrawn="1"/>
        </p:nvSpPr>
        <p:spPr>
          <a:xfrm rot="10800000" flipH="1">
            <a:off x="0" y="5862643"/>
            <a:ext cx="12204441" cy="995354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9C9582-F9E7-0973-DBAD-BC301695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10589339" y="5691946"/>
            <a:ext cx="1422577" cy="1143752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37E6A-A0B7-AC29-F744-AB3E9C93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CFB4-8450-42E3-9104-40A933971E92}" type="datetime1">
              <a:rPr lang="ko-KR" altLang="en-US" smtClean="0"/>
              <a:t>2023-01-08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69E558-F601-1049-6243-710B12947D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70859" y="754098"/>
            <a:ext cx="612491" cy="6124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5BC987-EB0B-3E02-E8F4-AA9AAD001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484281" y="809545"/>
            <a:ext cx="612491" cy="612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956F65-9EE2-3B82-A9C7-A27226F744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68" y="5892346"/>
            <a:ext cx="785891" cy="785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F7CF9A-A254-8514-2E85-EA3BF8F427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921" y="5663727"/>
            <a:ext cx="785890" cy="10216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3A4F5F-9BA4-D6BA-3C4B-392FD9F680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0993">
            <a:off x="6428463" y="183888"/>
            <a:ext cx="418953" cy="4189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479EE8-51F1-A791-578D-5470EFCE9F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586">
            <a:off x="8971530" y="183888"/>
            <a:ext cx="418953" cy="4189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92A110-E93F-D610-6FB7-823287F387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3450">
            <a:off x="10134970" y="125375"/>
            <a:ext cx="418953" cy="4189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24C326-13E4-E257-A41D-5759437B4E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817">
            <a:off x="5000593" y="100014"/>
            <a:ext cx="418953" cy="4189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E4780C-49F0-B955-A4C5-D15ABB4091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2571" y="22540"/>
            <a:ext cx="418953" cy="4189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B1F2CC-E7E4-5F43-F797-7A98EB256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9859">
            <a:off x="1694718" y="-2326"/>
            <a:ext cx="418953" cy="4189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F84880-F835-7941-04B3-D8D3259143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2751882" y="6289658"/>
            <a:ext cx="418953" cy="41895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2E0F64-E797-5861-1A4A-96715FFA12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2023">
            <a:off x="8263764" y="6369288"/>
            <a:ext cx="418953" cy="51318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9621B2-8BBE-5183-D27D-61AB10A4F6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4904">
            <a:off x="10205482" y="6448050"/>
            <a:ext cx="418953" cy="41895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DE0B6A8-836D-8BC0-AD59-CEE2A93E540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8045">
            <a:off x="2455669" y="-31371"/>
            <a:ext cx="405403" cy="52702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7016A1A-5D5F-06ED-ABBB-1AEE9D33B6C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62748">
            <a:off x="7298638" y="38999"/>
            <a:ext cx="405403" cy="52702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ED47704-D361-E725-A2FC-FAF6B0C7ED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9416">
            <a:off x="10503305" y="366552"/>
            <a:ext cx="405403" cy="5270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BA49EB3-79D2-0290-3983-B27E711665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4258">
            <a:off x="11670548" y="109564"/>
            <a:ext cx="405403" cy="52702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57292DA-9F10-4496-81FA-B1FAB6F4CF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9993">
            <a:off x="8463963" y="134940"/>
            <a:ext cx="405403" cy="52702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4222C95-2FBE-470D-2C1A-257993D661B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2360">
            <a:off x="4198016" y="6162952"/>
            <a:ext cx="405403" cy="5270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52CED5F-BA08-69E8-4BB2-095C4D6B332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311" y="6219995"/>
            <a:ext cx="405403" cy="5270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A59A78E-F591-EF0F-B60C-CA9EE8EB25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0974">
            <a:off x="7456750" y="6296879"/>
            <a:ext cx="405403" cy="5270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44AD8E5-85A3-49A5-2C98-E31E9BCBFD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17433">
            <a:off x="11587826" y="6433529"/>
            <a:ext cx="405403" cy="52702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3396FF0-9197-54BA-6963-16D305B7170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3" y="-35016"/>
            <a:ext cx="689011" cy="6890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7E9607D-F572-5437-2062-4D169F7DBD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83278">
            <a:off x="2894396" y="-76995"/>
            <a:ext cx="689011" cy="6890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266AD0B-B7C2-B5DE-1E61-12E3AF17A53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8179">
            <a:off x="641832" y="-73174"/>
            <a:ext cx="502331" cy="50233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48ABF9B-C37D-3BF3-90C6-AD8B54708CB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1747">
            <a:off x="5537754" y="-56190"/>
            <a:ext cx="689011" cy="68901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4E08E7-1D8B-CC8B-544F-FB5F5B0E5C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7856801" y="-15230"/>
            <a:ext cx="689011" cy="68901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C104731-B104-7099-42FB-466A840E360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9403450" y="77877"/>
            <a:ext cx="689011" cy="6890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B24E307-B8C0-43EA-78BD-15A4D4BDCCF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23" y="19115"/>
            <a:ext cx="689011" cy="6890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B36E39D-92D9-90D5-326E-EB6089F16AC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865">
            <a:off x="865189" y="6082515"/>
            <a:ext cx="689011" cy="68901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1D550EA-B17F-C43C-9B24-BFEE1C335F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3259475" y="6231390"/>
            <a:ext cx="689011" cy="6890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9B46B03-1529-D256-FB03-025E2DC7B1B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2157582" y="5975800"/>
            <a:ext cx="689011" cy="68901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67A7A90-F5AA-8958-E756-45EEC64284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9145115" y="6313021"/>
            <a:ext cx="689011" cy="68901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35FFAEF-A9C1-FE7C-3C01-368953581D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1585412" y="6318281"/>
            <a:ext cx="418953" cy="418953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415A2-192E-5AD1-226C-C265EC81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ko-KR" dirty="0"/>
              <a:t>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05661-7DBC-BA5D-5F26-FF279A45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758E914E-5D47-47A8-A502-7D6F12F5BE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28D490-FA1F-538E-EF2E-27A685BE0B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-49536" y="-22865"/>
            <a:ext cx="1514358" cy="1217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CDBD6-F2EC-AAA1-C160-9C6027AECA7E}"/>
              </a:ext>
            </a:extLst>
          </p:cNvPr>
          <p:cNvSpPr txBox="1"/>
          <p:nvPr userDrawn="1"/>
        </p:nvSpPr>
        <p:spPr>
          <a:xfrm>
            <a:off x="581446" y="540676"/>
            <a:ext cx="67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04.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6BC06-D334-E5C2-D108-2DE426377A25}"/>
              </a:ext>
            </a:extLst>
          </p:cNvPr>
          <p:cNvSpPr txBox="1"/>
          <p:nvPr userDrawn="1"/>
        </p:nvSpPr>
        <p:spPr>
          <a:xfrm>
            <a:off x="1254492" y="556959"/>
            <a:ext cx="2718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Renewal Concept</a:t>
            </a:r>
            <a:endParaRPr lang="ko-KR" altLang="en-US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6B96A-3D8C-9381-A2DE-5A2E3A2A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D4CA-1F22-4D03-A9E7-D4F645DA7EA7}" type="datetime1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AC016-A5B2-1BE9-0C9E-2E1FB060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536E8-D97D-B307-48DE-118BE476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7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DCFE45-60E2-316F-3A37-A64D88A2D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B9AD06-7F35-07DD-988D-DF5E53E35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FCC5B-8ACA-4BA9-E466-8DCC41FF8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10EB-C725-41FC-BDE9-D24FD8090ED2}" type="datetime1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821374-DF13-92C5-C74A-63F9BF697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B82E5C-C554-839E-E502-AD670470A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E914E-5D47-47A8-A502-7D6F12F5B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85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imilarweb.com/website/xn--2e0b622b4gcxwb8x8a.kr/#over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naver.com/" TargetMode="External"/><Relationship Id="rId4" Type="http://schemas.openxmlformats.org/officeDocument/2006/relationships/hyperlink" Target="https://www.similarweb.com/website/xn--2e0b622b4gcxwb8x8a.kr/#interest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B33C127-B950-B9F0-797D-0A2993B59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48" y="1695699"/>
            <a:ext cx="4840575" cy="1824524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08A0C76-ABCC-D5FC-1BDC-7EFE9B67B50A}"/>
              </a:ext>
            </a:extLst>
          </p:cNvPr>
          <p:cNvSpPr/>
          <p:nvPr/>
        </p:nvSpPr>
        <p:spPr>
          <a:xfrm flipH="1">
            <a:off x="-2" y="-1"/>
            <a:ext cx="12204441" cy="1567543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97D2A284-DFBB-D1BF-33F5-1CDFC2F7D822}"/>
              </a:ext>
            </a:extLst>
          </p:cNvPr>
          <p:cNvSpPr/>
          <p:nvPr/>
        </p:nvSpPr>
        <p:spPr>
          <a:xfrm rot="10800000" flipH="1">
            <a:off x="0" y="5365102"/>
            <a:ext cx="12204441" cy="1492898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7FAF4C-70C8-730A-38CF-C312395C4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313" y="1764081"/>
            <a:ext cx="5041877" cy="50418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AEFD470-93AE-A909-0BBD-F98208554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89614" y="197107"/>
            <a:ext cx="1858347" cy="18583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9E29E36-CDA2-8FAE-F186-A4D338421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15424" y="1261296"/>
            <a:ext cx="612491" cy="61249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D86DFAF-951D-C613-E8AD-32134F27F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527915" y="1340606"/>
            <a:ext cx="612491" cy="6124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A2B9A98-1B99-AA0F-6D97-475F2260B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410" y="5188039"/>
            <a:ext cx="1374716" cy="137471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BF223BD-9A07-9D89-8C13-68A83D11F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04" y="4631328"/>
            <a:ext cx="1449639" cy="188453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F8713EE-DFA4-8B2D-C46D-53F905A9E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72" flipH="1">
            <a:off x="9996356" y="5091825"/>
            <a:ext cx="1949183" cy="156714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CE4A6BA-F18F-2955-937B-8F43F47055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11305896" y="577072"/>
            <a:ext cx="418953" cy="4189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DB9961A-5A63-7FF6-98BF-AEAA3B0DB8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0993">
            <a:off x="6428463" y="183888"/>
            <a:ext cx="418953" cy="41895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A7DCA81-41FD-2563-F162-62EA72E792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586">
            <a:off x="8981127" y="428460"/>
            <a:ext cx="418953" cy="41895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CD27E28-0A3A-22C7-9ACA-9C01DF54B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73450">
            <a:off x="10134970" y="125375"/>
            <a:ext cx="418953" cy="41895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7AA35AD-A045-3842-79ED-BAD65BCEBB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7622921" y="443594"/>
            <a:ext cx="418953" cy="41895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E1869DF-A5A0-29C0-3CA1-8220A6C479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2817">
            <a:off x="5028213" y="292633"/>
            <a:ext cx="418953" cy="41895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9321DF8-4CBF-806D-5551-E372506026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8859">
            <a:off x="3744495" y="125374"/>
            <a:ext cx="418953" cy="41895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4B474BE-0044-AA4A-A417-181B22AD39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1957590" y="86318"/>
            <a:ext cx="418953" cy="41895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078FB25-7AA1-C92D-66D1-433BFB5EE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762948" y="21750"/>
            <a:ext cx="418953" cy="41895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0FD450-0C92-907C-50FF-8E549BE945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4171">
            <a:off x="7210563" y="6257516"/>
            <a:ext cx="418953" cy="41895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E5A779F-EE77-6957-0542-614A9BB3A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240918" y="5855905"/>
            <a:ext cx="418953" cy="41895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2EAAD00-9A54-F1E1-57B1-29EBA0BD5F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8995">
            <a:off x="3849093" y="5961717"/>
            <a:ext cx="418953" cy="41895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01EFF2D-2752-502E-61AE-355BF4C45C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9873">
            <a:off x="6161073" y="6208516"/>
            <a:ext cx="418953" cy="41895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F12A665-A53F-CB9B-4829-86060A293A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2751882" y="6289658"/>
            <a:ext cx="418953" cy="41895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CD78933-F4DF-D916-85E4-AF7F11576B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8319">
            <a:off x="4855747" y="6052904"/>
            <a:ext cx="418953" cy="41895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94CB2FF-0B71-6943-C78C-A50162963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4448">
            <a:off x="8389534" y="6306382"/>
            <a:ext cx="418953" cy="41895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08F3566-7560-BCB8-2C45-E69824D37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4904">
            <a:off x="10126410" y="6329829"/>
            <a:ext cx="418953" cy="41895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16BD2AB-8E86-1466-0642-E47464602F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89279">
            <a:off x="2562457" y="104788"/>
            <a:ext cx="405403" cy="52702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FAFA483-6ACD-FE2F-EC26-A8815B8843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10274">
            <a:off x="5918240" y="403141"/>
            <a:ext cx="405403" cy="52702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91BC78E-0617-5656-DF8F-4E1FBF4A0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62748">
            <a:off x="7298638" y="38999"/>
            <a:ext cx="405403" cy="52702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CE25141-B268-7C5F-7A2B-E06D6AAE57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9416">
            <a:off x="10502448" y="570274"/>
            <a:ext cx="405403" cy="52702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93B4DB8-DBC7-2EFA-842F-9952A44D46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54258">
            <a:off x="11670548" y="109564"/>
            <a:ext cx="405403" cy="52702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DF6FBDB-9A8A-FFAF-B9FE-FA7430D29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9993">
            <a:off x="8396308" y="312690"/>
            <a:ext cx="405403" cy="52702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A2B4A56-D629-E4B2-F584-7536DC0AFA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9993">
            <a:off x="5452284" y="6180477"/>
            <a:ext cx="405403" cy="5270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C45B24AD-A0B5-C572-9975-FE576F05F3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2360">
            <a:off x="4198016" y="6162952"/>
            <a:ext cx="405403" cy="52702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B10067FE-E802-C227-B401-E365F89FB3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8311" y="6219995"/>
            <a:ext cx="405403" cy="52702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B29C265-B7F4-2FF3-78DE-1EA15B41C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415">
            <a:off x="7810591" y="6219995"/>
            <a:ext cx="405403" cy="52702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970E524-5D66-D7FA-2472-500BAE1106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6687">
            <a:off x="6626357" y="5914643"/>
            <a:ext cx="405403" cy="52702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F7BCE43-5FEE-F646-0EA5-4F8C1546BB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6687">
            <a:off x="11627096" y="6347909"/>
            <a:ext cx="405403" cy="52702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4537ABD-9DF6-3D0F-5E59-E7FDC5E8EF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20" y="92732"/>
            <a:ext cx="689011" cy="68901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B6A23F9-24FF-F3DD-F47E-51A2C2F657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24857">
            <a:off x="2940245" y="8983"/>
            <a:ext cx="689011" cy="68901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FB1BA7F4-E72B-23C8-65D0-45A0D150D7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8179">
            <a:off x="1251481" y="-48712"/>
            <a:ext cx="689011" cy="68901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FC68162-C91F-7DDE-1018-598B7D9E7E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8179">
            <a:off x="67838" y="-4224"/>
            <a:ext cx="502331" cy="50233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74ED5BD-9908-B8DA-6A15-E09C91DF7D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1747">
            <a:off x="5430507" y="79213"/>
            <a:ext cx="689011" cy="68901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46F605B-DABE-D494-8CE7-7268CFD236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6764690" y="386384"/>
            <a:ext cx="689011" cy="68901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02769CE2-6FA1-849A-1956-3A7042E43E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7856801" y="-15230"/>
            <a:ext cx="689011" cy="68901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4ABAC4C-0C96-7A14-6336-739B1CAA27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566">
            <a:off x="9403450" y="77877"/>
            <a:ext cx="689011" cy="68901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02CA2149-53F0-6D85-0967-9D5A91381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682">
            <a:off x="9512988" y="601846"/>
            <a:ext cx="689011" cy="68901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8E9FDD6-6988-0732-97D0-EBE2781DED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78" y="648785"/>
            <a:ext cx="689011" cy="68901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DCD173D-1B6D-78C1-0C7C-16CDB5DB97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06" y="38606"/>
            <a:ext cx="689011" cy="68901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267EC9E-8849-80AB-817E-5B97630FB5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946" y="811304"/>
            <a:ext cx="689011" cy="68901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397C8E4F-F80D-93E2-0288-9202921E28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216" y="737840"/>
            <a:ext cx="689011" cy="68901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4617B3F-6692-BF41-996B-D7C465B422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865">
            <a:off x="865189" y="6082515"/>
            <a:ext cx="689011" cy="68901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13895D93-7239-FDF2-DA09-105A71B97E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9928">
            <a:off x="2990572" y="5690289"/>
            <a:ext cx="689011" cy="68901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B28C81F-8400-5FCB-80EF-742B3F435C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3259475" y="6231390"/>
            <a:ext cx="689011" cy="689011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9E68A45A-4B93-AD11-F6BD-4A8E88B343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2157582" y="5975800"/>
            <a:ext cx="689011" cy="68901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0588C05-CF8E-5207-F122-935FA5C2F8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09865">
            <a:off x="-31137" y="5386962"/>
            <a:ext cx="689011" cy="68901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724DD0F0-9A26-A819-B880-05F52EB5D5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9145115" y="6313021"/>
            <a:ext cx="689011" cy="689011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5C2FF2AC-39A1-6607-A932-CF0964E9E9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042">
            <a:off x="6519746" y="6280301"/>
            <a:ext cx="689011" cy="68901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957863D-43B2-FB38-D461-15BCEB8F32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6845">
            <a:off x="5177982" y="5791751"/>
            <a:ext cx="689011" cy="68901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0B189A25-1150-20AC-DE55-73A941B22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23632">
            <a:off x="4363410" y="5787969"/>
            <a:ext cx="689011" cy="68901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2C4032-77D3-B16E-F321-DD4D27A8D678}"/>
              </a:ext>
            </a:extLst>
          </p:cNvPr>
          <p:cNvSpPr txBox="1"/>
          <p:nvPr/>
        </p:nvSpPr>
        <p:spPr>
          <a:xfrm>
            <a:off x="7865609" y="4180557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9900"/>
                </a:solidFill>
              </a:rPr>
              <a:t>송인수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7ABF678-6E89-668C-0D88-38B5D3592526}"/>
              </a:ext>
            </a:extLst>
          </p:cNvPr>
          <p:cNvSpPr/>
          <p:nvPr/>
        </p:nvSpPr>
        <p:spPr>
          <a:xfrm>
            <a:off x="3715250" y="3543447"/>
            <a:ext cx="678647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A50021"/>
                </a:solidFill>
                <a:effectLst/>
              </a:rPr>
              <a:t>RENEWAL PROJECT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059E2B0E-1E42-5B04-2C10-A031DEE3AB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1585412" y="6318281"/>
            <a:ext cx="418953" cy="4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E6CD308-93D2-10F4-BD2C-2398C73D3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F2BAD6-8484-11AF-5A9E-23A94627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3F574-CC8F-260E-CBB0-93774773B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362" y="1274704"/>
            <a:ext cx="4632064" cy="3644768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A6C9307-BDF8-3449-ECF1-651991C34335}"/>
              </a:ext>
            </a:extLst>
          </p:cNvPr>
          <p:cNvSpPr/>
          <p:nvPr/>
        </p:nvSpPr>
        <p:spPr>
          <a:xfrm>
            <a:off x="4459224" y="1528701"/>
            <a:ext cx="6449568" cy="3924544"/>
          </a:xfrm>
          <a:prstGeom prst="wedgeRoundRectCallout">
            <a:avLst>
              <a:gd name="adj1" fmla="val -63733"/>
              <a:gd name="adj2" fmla="val -16020"/>
              <a:gd name="adj3" fmla="val 16667"/>
            </a:avLst>
          </a:prstGeom>
          <a:solidFill>
            <a:schemeClr val="bg1"/>
          </a:solidFill>
          <a:ln w="57150">
            <a:solidFill>
              <a:srgbClr val="962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A50021"/>
                </a:solidFill>
              </a:rPr>
              <a:t>워낙 요리하는 것을 좋아하고 음식 먹는 것을 </a:t>
            </a:r>
            <a:endParaRPr lang="en-US" altLang="ko-KR" b="1" dirty="0">
              <a:solidFill>
                <a:srgbClr val="A50021"/>
              </a:solidFill>
            </a:endParaRPr>
          </a:p>
          <a:p>
            <a:pPr algn="ctr"/>
            <a:r>
              <a:rPr lang="ko-KR" altLang="en-US" b="1" dirty="0">
                <a:solidFill>
                  <a:srgbClr val="A50021"/>
                </a:solidFill>
              </a:rPr>
              <a:t>좋아해서 많은 사람들에게 내 요리를 알리고 싶다는 생각이 강하다</a:t>
            </a:r>
            <a:r>
              <a:rPr lang="en-US" altLang="ko-KR" b="1" dirty="0">
                <a:solidFill>
                  <a:srgbClr val="A50021"/>
                </a:solidFill>
              </a:rPr>
              <a:t>!</a:t>
            </a:r>
          </a:p>
          <a:p>
            <a:pPr algn="ctr"/>
            <a:endParaRPr lang="en-US" altLang="ko-KR" b="1" dirty="0">
              <a:solidFill>
                <a:srgbClr val="A50021"/>
              </a:solidFill>
            </a:endParaRPr>
          </a:p>
          <a:p>
            <a:pPr algn="ctr"/>
            <a:r>
              <a:rPr lang="ko-KR" altLang="en-US" b="1" dirty="0">
                <a:solidFill>
                  <a:srgbClr val="A50021"/>
                </a:solidFill>
              </a:rPr>
              <a:t>요새 피자에 대해서 관심이 생기며 이것저것 알아 보던 중 유기농으로 피자를 만들어 팔면 좋겠다는 생각을 하여 </a:t>
            </a:r>
            <a:r>
              <a:rPr lang="ko-KR" altLang="en-US" b="1" dirty="0" err="1">
                <a:solidFill>
                  <a:srgbClr val="A50021"/>
                </a:solidFill>
              </a:rPr>
              <a:t>오구쌀</a:t>
            </a:r>
            <a:r>
              <a:rPr lang="ko-KR" altLang="en-US" b="1" dirty="0">
                <a:solidFill>
                  <a:srgbClr val="A50021"/>
                </a:solidFill>
              </a:rPr>
              <a:t> 피자를 알아 보게 되었다</a:t>
            </a:r>
            <a:r>
              <a:rPr lang="en-US" altLang="ko-KR" b="1" dirty="0">
                <a:solidFill>
                  <a:srgbClr val="A50021"/>
                </a:solidFill>
              </a:rPr>
              <a:t>!</a:t>
            </a:r>
          </a:p>
          <a:p>
            <a:pPr algn="ctr"/>
            <a:endParaRPr lang="en-US" altLang="ko-KR" b="1" dirty="0">
              <a:solidFill>
                <a:srgbClr val="A50021"/>
              </a:solidFill>
            </a:endParaRPr>
          </a:p>
          <a:p>
            <a:pPr algn="ctr"/>
            <a:r>
              <a:rPr lang="ko-KR" altLang="en-US" sz="2000" b="1" dirty="0" err="1">
                <a:solidFill>
                  <a:srgbClr val="FF9900"/>
                </a:solidFill>
              </a:rPr>
              <a:t>오구쌀</a:t>
            </a:r>
            <a:r>
              <a:rPr lang="ko-KR" altLang="en-US" sz="2000" b="1" dirty="0">
                <a:solidFill>
                  <a:srgbClr val="FF9900"/>
                </a:solidFill>
              </a:rPr>
              <a:t> 피자에 창업문의를 </a:t>
            </a:r>
            <a:r>
              <a:rPr lang="ko-KR" altLang="en-US" sz="2000" b="1" dirty="0" err="1">
                <a:solidFill>
                  <a:srgbClr val="FF9900"/>
                </a:solidFill>
              </a:rPr>
              <a:t>하려는데</a:t>
            </a:r>
            <a:r>
              <a:rPr lang="ko-KR" altLang="en-US" sz="2000" b="1" dirty="0">
                <a:solidFill>
                  <a:srgbClr val="FF9900"/>
                </a:solidFill>
              </a:rPr>
              <a:t> 웹사이트 하단에도 오른쪽 쪽 옆에도 그리고 메뉴에도 있어서 어디로 클릭 해야 할지 모르겠다</a:t>
            </a:r>
            <a:r>
              <a:rPr lang="en-US" altLang="ko-KR" sz="2000" b="1" dirty="0">
                <a:solidFill>
                  <a:srgbClr val="FF9900"/>
                </a:solidFill>
              </a:rPr>
              <a:t>.</a:t>
            </a:r>
            <a:endParaRPr lang="ko-KR" altLang="en-US" sz="2000" b="1" dirty="0">
              <a:solidFill>
                <a:srgbClr val="FF99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A80C6-CF6C-B8D1-1C89-AF39744E9265}"/>
              </a:ext>
            </a:extLst>
          </p:cNvPr>
          <p:cNvSpPr txBox="1"/>
          <p:nvPr/>
        </p:nvSpPr>
        <p:spPr>
          <a:xfrm>
            <a:off x="941832" y="5083913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9900"/>
                </a:solidFill>
              </a:rPr>
              <a:t>46</a:t>
            </a:r>
            <a:r>
              <a:rPr lang="ko-KR" altLang="en-US" b="1" dirty="0">
                <a:solidFill>
                  <a:srgbClr val="FF9900"/>
                </a:solidFill>
              </a:rPr>
              <a:t>세 </a:t>
            </a:r>
            <a:r>
              <a:rPr lang="ko-KR" altLang="en-US" b="1" dirty="0" err="1">
                <a:solidFill>
                  <a:srgbClr val="FF9900"/>
                </a:solidFill>
              </a:rPr>
              <a:t>창업가</a:t>
            </a:r>
            <a:r>
              <a:rPr lang="ko-KR" altLang="en-US" b="1" dirty="0">
                <a:solidFill>
                  <a:srgbClr val="FF9900"/>
                </a:solidFill>
              </a:rPr>
              <a:t> 백종원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31E10-87C7-070C-0D4B-1E87484F57E2}"/>
              </a:ext>
            </a:extLst>
          </p:cNvPr>
          <p:cNvSpPr txBox="1"/>
          <p:nvPr/>
        </p:nvSpPr>
        <p:spPr>
          <a:xfrm>
            <a:off x="1222580" y="956374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9900"/>
                </a:solidFill>
              </a:rPr>
              <a:t>Main </a:t>
            </a:r>
            <a:r>
              <a:rPr lang="ko-KR" altLang="en-US" sz="1400" b="1" dirty="0">
                <a:solidFill>
                  <a:srgbClr val="FF9900"/>
                </a:solidFill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298735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D6E866F-9227-0EB7-EEB1-CCC08423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8D9B7F-CAB0-1C22-8ED5-852FF412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1A0F9-523B-AE51-0372-1B9AA954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938" y="1669834"/>
            <a:ext cx="2840732" cy="3280588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CF0E0D06-FFCB-A7B3-88CD-5F4E8C3D1505}"/>
              </a:ext>
            </a:extLst>
          </p:cNvPr>
          <p:cNvSpPr/>
          <p:nvPr/>
        </p:nvSpPr>
        <p:spPr>
          <a:xfrm>
            <a:off x="768096" y="1530736"/>
            <a:ext cx="7202424" cy="3924544"/>
          </a:xfrm>
          <a:prstGeom prst="wedgeRoundRectCallout">
            <a:avLst>
              <a:gd name="adj1" fmla="val 59983"/>
              <a:gd name="adj2" fmla="val -13457"/>
              <a:gd name="adj3" fmla="val 16667"/>
            </a:avLst>
          </a:prstGeom>
          <a:solidFill>
            <a:schemeClr val="bg1"/>
          </a:solidFill>
          <a:ln w="57150">
            <a:solidFill>
              <a:srgbClr val="962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96281F"/>
                </a:solidFill>
              </a:rPr>
              <a:t>금요일 저녁 연예기획사에 있는 친구들과 함께</a:t>
            </a:r>
            <a:endParaRPr lang="en-US" altLang="ko-KR" b="1" dirty="0">
              <a:solidFill>
                <a:srgbClr val="96281F"/>
              </a:solidFill>
            </a:endParaRPr>
          </a:p>
          <a:p>
            <a:pPr algn="ctr"/>
            <a:r>
              <a:rPr lang="ko-KR" altLang="en-US" b="1" dirty="0">
                <a:solidFill>
                  <a:srgbClr val="96281F"/>
                </a:solidFill>
              </a:rPr>
              <a:t>연기 연습을 하고나서 집에 돌아와 </a:t>
            </a:r>
            <a:endParaRPr lang="en-US" altLang="ko-KR" b="1" dirty="0">
              <a:solidFill>
                <a:srgbClr val="96281F"/>
              </a:solidFill>
            </a:endParaRPr>
          </a:p>
          <a:p>
            <a:pPr algn="ctr"/>
            <a:r>
              <a:rPr lang="ko-KR" altLang="en-US" b="1" dirty="0">
                <a:solidFill>
                  <a:srgbClr val="96281F"/>
                </a:solidFill>
              </a:rPr>
              <a:t>혼자 피자를 먹으려고 한다</a:t>
            </a:r>
            <a:r>
              <a:rPr lang="en-US" altLang="ko-KR" b="1" dirty="0">
                <a:solidFill>
                  <a:srgbClr val="96281F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96281F"/>
              </a:solidFill>
            </a:endParaRPr>
          </a:p>
          <a:p>
            <a:pPr algn="ctr"/>
            <a:r>
              <a:rPr lang="ko-KR" altLang="en-US" b="1" dirty="0">
                <a:solidFill>
                  <a:srgbClr val="96281F"/>
                </a:solidFill>
              </a:rPr>
              <a:t>유기농 피자로 유명한 </a:t>
            </a:r>
            <a:r>
              <a:rPr lang="ko-KR" altLang="en-US" b="1" dirty="0" err="1">
                <a:solidFill>
                  <a:srgbClr val="96281F"/>
                </a:solidFill>
              </a:rPr>
              <a:t>오구쌀</a:t>
            </a:r>
            <a:r>
              <a:rPr lang="ko-KR" altLang="en-US" b="1" dirty="0">
                <a:solidFill>
                  <a:srgbClr val="96281F"/>
                </a:solidFill>
              </a:rPr>
              <a:t> 피자에서 </a:t>
            </a:r>
            <a:endParaRPr lang="en-US" altLang="ko-KR" b="1" dirty="0">
              <a:solidFill>
                <a:srgbClr val="96281F"/>
              </a:solidFill>
            </a:endParaRPr>
          </a:p>
          <a:p>
            <a:pPr algn="ctr"/>
            <a:r>
              <a:rPr lang="ko-KR" altLang="en-US" b="1" dirty="0">
                <a:solidFill>
                  <a:srgbClr val="96281F"/>
                </a:solidFill>
              </a:rPr>
              <a:t>피자를 시켜 먹으려고 한다</a:t>
            </a:r>
            <a:r>
              <a:rPr lang="en-US" altLang="ko-KR" b="1" dirty="0">
                <a:solidFill>
                  <a:srgbClr val="96281F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96281F"/>
              </a:solidFill>
            </a:endParaRPr>
          </a:p>
          <a:p>
            <a:pPr algn="ctr"/>
            <a:r>
              <a:rPr lang="ko-KR" altLang="en-US" b="1" dirty="0">
                <a:solidFill>
                  <a:srgbClr val="96281F"/>
                </a:solidFill>
              </a:rPr>
              <a:t>네이버 검색을 통해 </a:t>
            </a:r>
            <a:r>
              <a:rPr lang="ko-KR" altLang="en-US" b="1" dirty="0" err="1">
                <a:solidFill>
                  <a:srgbClr val="96281F"/>
                </a:solidFill>
              </a:rPr>
              <a:t>신메뉴</a:t>
            </a:r>
            <a:r>
              <a:rPr lang="ko-KR" altLang="en-US" b="1" dirty="0">
                <a:solidFill>
                  <a:srgbClr val="96281F"/>
                </a:solidFill>
              </a:rPr>
              <a:t> 중 </a:t>
            </a:r>
            <a:r>
              <a:rPr lang="en-US" altLang="ko-KR" b="1" dirty="0">
                <a:solidFill>
                  <a:srgbClr val="96281F"/>
                </a:solidFill>
              </a:rPr>
              <a:t>“</a:t>
            </a:r>
            <a:r>
              <a:rPr lang="ko-KR" altLang="en-US" b="1" dirty="0" err="1">
                <a:solidFill>
                  <a:srgbClr val="96281F"/>
                </a:solidFill>
              </a:rPr>
              <a:t>나혼자박스</a:t>
            </a:r>
            <a:r>
              <a:rPr lang="en-US" altLang="ko-KR" b="1" dirty="0">
                <a:solidFill>
                  <a:srgbClr val="96281F"/>
                </a:solidFill>
              </a:rPr>
              <a:t>”</a:t>
            </a:r>
            <a:r>
              <a:rPr lang="ko-KR" altLang="en-US" b="1" dirty="0">
                <a:solidFill>
                  <a:srgbClr val="96281F"/>
                </a:solidFill>
              </a:rPr>
              <a:t>가</a:t>
            </a:r>
            <a:endParaRPr lang="en-US" altLang="ko-KR" b="1" dirty="0">
              <a:solidFill>
                <a:srgbClr val="96281F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96281F"/>
                </a:solidFill>
              </a:rPr>
              <a:t>유명하다길래</a:t>
            </a:r>
            <a:r>
              <a:rPr lang="ko-KR" altLang="en-US" b="1" dirty="0">
                <a:solidFill>
                  <a:srgbClr val="96281F"/>
                </a:solidFill>
              </a:rPr>
              <a:t> 시켜보려고 한다</a:t>
            </a:r>
            <a:r>
              <a:rPr lang="en-US" altLang="ko-KR" b="1" dirty="0">
                <a:solidFill>
                  <a:srgbClr val="96281F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96281F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FF9900"/>
                </a:solidFill>
              </a:rPr>
              <a:t>웹사이트에 신메뉴에서 새로운 것들을 확인할 수 있으나 인기상품을 강조하는 효과가 있으면 좋겠다</a:t>
            </a:r>
            <a:r>
              <a:rPr lang="en-US" altLang="ko-KR" sz="2000" b="1" dirty="0">
                <a:solidFill>
                  <a:srgbClr val="FF9900"/>
                </a:solidFill>
              </a:rPr>
              <a:t>!</a:t>
            </a:r>
            <a:endParaRPr lang="ko-KR" altLang="en-US" sz="2000" b="1" dirty="0">
              <a:solidFill>
                <a:srgbClr val="FF99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95A95-D79D-0AE8-58F7-7D68E91F599E}"/>
              </a:ext>
            </a:extLst>
          </p:cNvPr>
          <p:cNvSpPr txBox="1"/>
          <p:nvPr/>
        </p:nvSpPr>
        <p:spPr>
          <a:xfrm>
            <a:off x="8957354" y="509938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9900"/>
                </a:solidFill>
              </a:rPr>
              <a:t>21</a:t>
            </a:r>
            <a:r>
              <a:rPr lang="ko-KR" altLang="en-US" b="1" dirty="0">
                <a:solidFill>
                  <a:srgbClr val="FF9900"/>
                </a:solidFill>
              </a:rPr>
              <a:t>세 대학생 </a:t>
            </a:r>
            <a:r>
              <a:rPr lang="ko-KR" altLang="en-US" b="1" dirty="0" err="1">
                <a:solidFill>
                  <a:srgbClr val="FF9900"/>
                </a:solidFill>
              </a:rPr>
              <a:t>차은우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27811-C407-F60E-CEAE-B97824F69765}"/>
              </a:ext>
            </a:extLst>
          </p:cNvPr>
          <p:cNvSpPr txBox="1"/>
          <p:nvPr/>
        </p:nvSpPr>
        <p:spPr>
          <a:xfrm>
            <a:off x="1222580" y="958333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9900"/>
                </a:solidFill>
              </a:rPr>
              <a:t>Sub </a:t>
            </a:r>
            <a:r>
              <a:rPr lang="ko-KR" altLang="en-US" sz="1400" b="1" dirty="0">
                <a:solidFill>
                  <a:srgbClr val="FF9900"/>
                </a:solidFill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65642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82904C-1403-36EA-32C9-E03108EC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2FDF62-6931-392B-FEBF-273FB022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74F94-880A-14D6-C917-F506408E171C}"/>
              </a:ext>
            </a:extLst>
          </p:cNvPr>
          <p:cNvSpPr txBox="1"/>
          <p:nvPr/>
        </p:nvSpPr>
        <p:spPr>
          <a:xfrm>
            <a:off x="4163991" y="1719634"/>
            <a:ext cx="1167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03.</a:t>
            </a:r>
            <a:endParaRPr lang="ko-KR" altLang="en-US" sz="54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D0DC0-4B8A-5ABB-7A70-51E2D6EFCCE2}"/>
              </a:ext>
            </a:extLst>
          </p:cNvPr>
          <p:cNvSpPr txBox="1"/>
          <p:nvPr/>
        </p:nvSpPr>
        <p:spPr>
          <a:xfrm>
            <a:off x="5181546" y="1935078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Bench Marking</a:t>
            </a:r>
            <a:endParaRPr lang="ko-KR" altLang="en-US" sz="32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99FBE-A49C-A1EC-D3EB-23A76B8EE77A}"/>
              </a:ext>
            </a:extLst>
          </p:cNvPr>
          <p:cNvSpPr txBox="1"/>
          <p:nvPr/>
        </p:nvSpPr>
        <p:spPr>
          <a:xfrm>
            <a:off x="5181546" y="2642964"/>
            <a:ext cx="3307316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자사 웹사이트 분석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자사 웹사이트 장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단점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타사 웹사이트 분석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타사 웹사이트 장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단점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SWOT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E30E2F-17B0-0B57-654D-A85A6587C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7642">
            <a:off x="8419494" y="2216690"/>
            <a:ext cx="2747113" cy="274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7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312406E-4CED-91F4-F20E-C83190261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90" y="1229534"/>
            <a:ext cx="3520111" cy="457614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53EAD9-42FD-3C47-5421-6608F00C4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05" y="1229534"/>
            <a:ext cx="3520111" cy="4576145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388D9B-0247-EE71-7A02-6910C25C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300ED5-88A3-E7EE-1A50-8B7202B2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4ACF4-9B8D-9985-B95F-6A431C58468A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자사 웹사이트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E79EF7-39B9-F853-6451-DCB722BE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18" y="1780719"/>
            <a:ext cx="1235753" cy="3625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F3DD0-BAC9-7BEE-67EB-C0421513F382}"/>
              </a:ext>
            </a:extLst>
          </p:cNvPr>
          <p:cNvSpPr txBox="1"/>
          <p:nvPr/>
        </p:nvSpPr>
        <p:spPr>
          <a:xfrm>
            <a:off x="4171160" y="2186727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A50021"/>
                </a:solidFill>
              </a:rPr>
              <a:t>Main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  <a:r>
              <a:rPr lang="en-US" altLang="ko-KR" b="1" dirty="0">
                <a:solidFill>
                  <a:srgbClr val="A50021"/>
                </a:solidFill>
              </a:rPr>
              <a:t>Color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4ACFA50-61F5-3F98-4609-1C344032C781}"/>
              </a:ext>
            </a:extLst>
          </p:cNvPr>
          <p:cNvGrpSpPr/>
          <p:nvPr/>
        </p:nvGrpSpPr>
        <p:grpSpPr>
          <a:xfrm>
            <a:off x="5696341" y="2067598"/>
            <a:ext cx="856429" cy="785669"/>
            <a:chOff x="4849021" y="1496739"/>
            <a:chExt cx="856429" cy="92015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0F2FC06-DF34-5AF0-20A1-BA58B30EC579}"/>
                </a:ext>
              </a:extLst>
            </p:cNvPr>
            <p:cNvSpPr/>
            <p:nvPr/>
          </p:nvSpPr>
          <p:spPr>
            <a:xfrm>
              <a:off x="4849021" y="1496739"/>
              <a:ext cx="856429" cy="92015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#ffffff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61CEE57-E30E-E167-278B-B2E73EA0B6EA}"/>
                </a:ext>
              </a:extLst>
            </p:cNvPr>
            <p:cNvSpPr/>
            <p:nvPr/>
          </p:nvSpPr>
          <p:spPr>
            <a:xfrm>
              <a:off x="4934230" y="1627632"/>
              <a:ext cx="686009" cy="4389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545131-4992-85C6-CC70-8A9DA1CD8D13}"/>
              </a:ext>
            </a:extLst>
          </p:cNvPr>
          <p:cNvSpPr txBox="1"/>
          <p:nvPr/>
        </p:nvSpPr>
        <p:spPr>
          <a:xfrm>
            <a:off x="4217413" y="3345753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A50021"/>
                </a:solidFill>
              </a:rPr>
              <a:t>Sub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  <a:r>
              <a:rPr lang="en-US" altLang="ko-KR" b="1" dirty="0">
                <a:solidFill>
                  <a:srgbClr val="A50021"/>
                </a:solidFill>
              </a:rPr>
              <a:t>Color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009602-EA3B-30F4-6C10-4A05831019DD}"/>
              </a:ext>
            </a:extLst>
          </p:cNvPr>
          <p:cNvGrpSpPr/>
          <p:nvPr/>
        </p:nvGrpSpPr>
        <p:grpSpPr>
          <a:xfrm>
            <a:off x="5684860" y="3138924"/>
            <a:ext cx="871395" cy="785669"/>
            <a:chOff x="4849019" y="3148385"/>
            <a:chExt cx="856429" cy="92015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E304B93-6D4F-C293-ACF0-A52D20FEE890}"/>
                </a:ext>
              </a:extLst>
            </p:cNvPr>
            <p:cNvSpPr/>
            <p:nvPr/>
          </p:nvSpPr>
          <p:spPr>
            <a:xfrm>
              <a:off x="4849019" y="3148385"/>
              <a:ext cx="856429" cy="92015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#111111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A9E618D-5B54-CB7D-3B5F-D031C5084838}"/>
                </a:ext>
              </a:extLst>
            </p:cNvPr>
            <p:cNvSpPr/>
            <p:nvPr/>
          </p:nvSpPr>
          <p:spPr>
            <a:xfrm>
              <a:off x="4934230" y="3268434"/>
              <a:ext cx="686009" cy="438912"/>
            </a:xfrm>
            <a:prstGeom prst="ellipse">
              <a:avLst/>
            </a:prstGeom>
            <a:solidFill>
              <a:srgbClr val="11111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C29E7C-7FA2-582B-0284-4C51DC219A41}"/>
              </a:ext>
            </a:extLst>
          </p:cNvPr>
          <p:cNvSpPr txBox="1"/>
          <p:nvPr/>
        </p:nvSpPr>
        <p:spPr>
          <a:xfrm>
            <a:off x="4217413" y="4459198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A50021"/>
                </a:solidFill>
              </a:rPr>
              <a:t>Point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  <a:r>
              <a:rPr lang="en-US" altLang="ko-KR" b="1" dirty="0">
                <a:solidFill>
                  <a:srgbClr val="A50021"/>
                </a:solidFill>
              </a:rPr>
              <a:t>Color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2B76F3-8BB1-9D0B-FC38-04E83A6F9992}"/>
              </a:ext>
            </a:extLst>
          </p:cNvPr>
          <p:cNvGrpSpPr/>
          <p:nvPr/>
        </p:nvGrpSpPr>
        <p:grpSpPr>
          <a:xfrm>
            <a:off x="5696341" y="4268136"/>
            <a:ext cx="848642" cy="775134"/>
            <a:chOff x="4860702" y="4821341"/>
            <a:chExt cx="848642" cy="77513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5556D5C-CACC-C1E0-0444-969758BE27D5}"/>
                </a:ext>
              </a:extLst>
            </p:cNvPr>
            <p:cNvSpPr/>
            <p:nvPr/>
          </p:nvSpPr>
          <p:spPr>
            <a:xfrm>
              <a:off x="4860702" y="4821341"/>
              <a:ext cx="848642" cy="775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+mn-ea"/>
                </a:rPr>
                <a:t>#</a:t>
              </a:r>
              <a:r>
                <a:rPr lang="en-US" altLang="ko-KR" sz="1100" b="1" i="0" dirty="0">
                  <a:solidFill>
                    <a:schemeClr val="tx1"/>
                  </a:solidFill>
                  <a:effectLst/>
                  <a:latin typeface="+mn-ea"/>
                </a:rPr>
                <a:t>d4261f</a:t>
              </a:r>
              <a:endParaRPr lang="ko-KR" altLang="en-US" sz="11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4DF94B-D144-FCB9-F5EF-0F8552D18BFC}"/>
                </a:ext>
              </a:extLst>
            </p:cNvPr>
            <p:cNvSpPr/>
            <p:nvPr/>
          </p:nvSpPr>
          <p:spPr>
            <a:xfrm>
              <a:off x="4942018" y="4919924"/>
              <a:ext cx="679772" cy="369738"/>
            </a:xfrm>
            <a:prstGeom prst="ellipse">
              <a:avLst/>
            </a:prstGeom>
            <a:solidFill>
              <a:srgbClr val="D426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ACB2B0-9083-8C35-C21D-E3F1BDA3D425}"/>
              </a:ext>
            </a:extLst>
          </p:cNvPr>
          <p:cNvSpPr txBox="1"/>
          <p:nvPr/>
        </p:nvSpPr>
        <p:spPr>
          <a:xfrm>
            <a:off x="8483494" y="1744929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A50021"/>
                </a:solidFill>
              </a:rPr>
              <a:t>Font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216EE-A5C4-C6CA-D6C4-EDC54D4B8E5D}"/>
              </a:ext>
            </a:extLst>
          </p:cNvPr>
          <p:cNvSpPr txBox="1"/>
          <p:nvPr/>
        </p:nvSpPr>
        <p:spPr>
          <a:xfrm>
            <a:off x="7668479" y="265454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Main Title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FF590-E55B-81D4-9511-6D8F88D67669}"/>
              </a:ext>
            </a:extLst>
          </p:cNvPr>
          <p:cNvSpPr txBox="1"/>
          <p:nvPr/>
        </p:nvSpPr>
        <p:spPr>
          <a:xfrm>
            <a:off x="7553860" y="357288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Main Sub Title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4268C1-308E-CF50-BA69-D06B31DD609C}"/>
              </a:ext>
            </a:extLst>
          </p:cNvPr>
          <p:cNvSpPr txBox="1"/>
          <p:nvPr/>
        </p:nvSpPr>
        <p:spPr>
          <a:xfrm>
            <a:off x="7652449" y="448020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Main Font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530311-C7A4-30E0-8D69-7DD867D81BFC}"/>
              </a:ext>
            </a:extLst>
          </p:cNvPr>
          <p:cNvSpPr txBox="1"/>
          <p:nvPr/>
        </p:nvSpPr>
        <p:spPr>
          <a:xfrm>
            <a:off x="7641574" y="4948890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Footer font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5BFC4-3C64-A6FD-08DC-3882BE031B57}"/>
              </a:ext>
            </a:extLst>
          </p:cNvPr>
          <p:cNvSpPr txBox="1"/>
          <p:nvPr/>
        </p:nvSpPr>
        <p:spPr>
          <a:xfrm>
            <a:off x="9076424" y="2684351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50px~55px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8AF0A0-6102-0AAC-D80C-FA9F2B0E1AA1}"/>
              </a:ext>
            </a:extLst>
          </p:cNvPr>
          <p:cNvSpPr txBox="1"/>
          <p:nvPr/>
        </p:nvSpPr>
        <p:spPr>
          <a:xfrm>
            <a:off x="9385720" y="3610486"/>
            <a:ext cx="59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25px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9ABA1-93BF-4985-B3FE-D82D86BE8C23}"/>
              </a:ext>
            </a:extLst>
          </p:cNvPr>
          <p:cNvSpPr txBox="1"/>
          <p:nvPr/>
        </p:nvSpPr>
        <p:spPr>
          <a:xfrm>
            <a:off x="9347941" y="4085758"/>
            <a:ext cx="59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18px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D6CC2-F4B3-284C-8ACC-BDC53A279EBA}"/>
              </a:ext>
            </a:extLst>
          </p:cNvPr>
          <p:cNvSpPr txBox="1"/>
          <p:nvPr/>
        </p:nvSpPr>
        <p:spPr>
          <a:xfrm>
            <a:off x="7652449" y="4030103"/>
            <a:ext cx="162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Description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041DC-2564-5938-CB74-B306EA4A7B2F}"/>
              </a:ext>
            </a:extLst>
          </p:cNvPr>
          <p:cNvSpPr txBox="1"/>
          <p:nvPr/>
        </p:nvSpPr>
        <p:spPr>
          <a:xfrm>
            <a:off x="9092013" y="4540766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14px~15px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3DE8FD-DBBE-7DCE-6A3D-55EF623337D5}"/>
              </a:ext>
            </a:extLst>
          </p:cNvPr>
          <p:cNvSpPr txBox="1"/>
          <p:nvPr/>
        </p:nvSpPr>
        <p:spPr>
          <a:xfrm>
            <a:off x="9097651" y="4969990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13px~15px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2BFBA-E1B4-CF80-9825-0B46C8A58C83}"/>
              </a:ext>
            </a:extLst>
          </p:cNvPr>
          <p:cNvSpPr txBox="1"/>
          <p:nvPr/>
        </p:nvSpPr>
        <p:spPr>
          <a:xfrm>
            <a:off x="7641574" y="3128200"/>
            <a:ext cx="158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Footer Aside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74A74-586D-F985-3E4F-C44047FB5449}"/>
              </a:ext>
            </a:extLst>
          </p:cNvPr>
          <p:cNvSpPr txBox="1"/>
          <p:nvPr/>
        </p:nvSpPr>
        <p:spPr>
          <a:xfrm>
            <a:off x="9385720" y="3152201"/>
            <a:ext cx="59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34px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2A6CA48-C1C7-3740-CEC7-C882352BD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271" y="2194350"/>
            <a:ext cx="950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oto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7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E4D6543-247E-F43D-05BA-192080C7E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657379-EA27-9CE0-479D-BFE378E5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4EDB7-D3F4-661A-510A-744AF027DAA8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자사 웹사이트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B17F3D-4700-6B3B-A1EF-A0CBF1FAB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7" y="1714782"/>
            <a:ext cx="3359160" cy="1708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398FA5-A232-9C9A-C6CD-3DBFB172C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899" y="1714782"/>
            <a:ext cx="3743341" cy="17142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649F2D-C873-9494-9533-914B2BF11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46" y="1714783"/>
            <a:ext cx="3446934" cy="17089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7554B-BD45-67C2-FD8B-2D6F11F26713}"/>
              </a:ext>
            </a:extLst>
          </p:cNvPr>
          <p:cNvSpPr/>
          <p:nvPr/>
        </p:nvSpPr>
        <p:spPr>
          <a:xfrm>
            <a:off x="593690" y="1871202"/>
            <a:ext cx="3280514" cy="148356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92226-96A1-FCC5-1F06-30A1C494CAE2}"/>
              </a:ext>
            </a:extLst>
          </p:cNvPr>
          <p:cNvSpPr/>
          <p:nvPr/>
        </p:nvSpPr>
        <p:spPr>
          <a:xfrm>
            <a:off x="4318456" y="1871202"/>
            <a:ext cx="3280514" cy="148356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8CCB93-8E02-45E1-616A-B9038FF3966D}"/>
              </a:ext>
            </a:extLst>
          </p:cNvPr>
          <p:cNvSpPr/>
          <p:nvPr/>
        </p:nvSpPr>
        <p:spPr>
          <a:xfrm>
            <a:off x="8082615" y="1871202"/>
            <a:ext cx="3573677" cy="148356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BF5E78-DE32-59EA-DA1F-789AC5E0AD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44C70C1E-215D-4A3F-2703-AA570422CF16}"/>
              </a:ext>
            </a:extLst>
          </p:cNvPr>
          <p:cNvSpPr/>
          <p:nvPr/>
        </p:nvSpPr>
        <p:spPr>
          <a:xfrm>
            <a:off x="3226655" y="3959352"/>
            <a:ext cx="7535833" cy="1591056"/>
          </a:xfrm>
          <a:prstGeom prst="wedgeRoundRectCallout">
            <a:avLst>
              <a:gd name="adj1" fmla="val -57478"/>
              <a:gd name="adj2" fmla="val 36638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웹사이트에 방문하는 주요 사용자들의 방문 목적을 파악하여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신메뉴를 </a:t>
            </a:r>
            <a:r>
              <a:rPr lang="ko-KR" altLang="en-US" b="1" dirty="0" err="1">
                <a:solidFill>
                  <a:srgbClr val="FF9900"/>
                </a:solidFill>
              </a:rPr>
              <a:t>빅비주얼에</a:t>
            </a:r>
            <a:r>
              <a:rPr lang="ko-KR" altLang="en-US" b="1" dirty="0">
                <a:solidFill>
                  <a:srgbClr val="FF9900"/>
                </a:solidFill>
              </a:rPr>
              <a:t> 삽입하여 사용자의 편의성을 잘 파악하였습니다</a:t>
            </a:r>
            <a:r>
              <a:rPr lang="en-US" altLang="ko-KR" b="1" dirty="0">
                <a:solidFill>
                  <a:srgbClr val="FF9900"/>
                </a:solidFill>
              </a:rPr>
              <a:t>!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54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B6BAE9B-250C-F327-5548-6BA2CCE1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4CEC44-4D79-0AB3-342B-483541E1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4A495-2C4B-F78E-151A-1D72B9F45FC2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자사 웹사이트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C9D66E-1C06-72F6-66F1-1A1A37B65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70" y="1211246"/>
            <a:ext cx="5705856" cy="24445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DEB8FCA-4DDC-4D0D-6745-DF9024B124BC}"/>
              </a:ext>
            </a:extLst>
          </p:cNvPr>
          <p:cNvSpPr/>
          <p:nvPr/>
        </p:nvSpPr>
        <p:spPr>
          <a:xfrm>
            <a:off x="5922264" y="1755647"/>
            <a:ext cx="1850137" cy="3447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57718B-181C-95FB-BB86-AB6E004884A4}"/>
              </a:ext>
            </a:extLst>
          </p:cNvPr>
          <p:cNvSpPr/>
          <p:nvPr/>
        </p:nvSpPr>
        <p:spPr>
          <a:xfrm>
            <a:off x="4672150" y="2208314"/>
            <a:ext cx="4398697" cy="106977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FA91F9-D25A-C89F-DB5A-ADC798B3D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EC89FEB0-067C-58C9-244D-793663D626EA}"/>
              </a:ext>
            </a:extLst>
          </p:cNvPr>
          <p:cNvSpPr/>
          <p:nvPr/>
        </p:nvSpPr>
        <p:spPr>
          <a:xfrm>
            <a:off x="3226655" y="3959352"/>
            <a:ext cx="7535833" cy="1591056"/>
          </a:xfrm>
          <a:prstGeom prst="wedgeRoundRectCallout">
            <a:avLst>
              <a:gd name="adj1" fmla="val -57478"/>
              <a:gd name="adj2" fmla="val 36638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FF9900"/>
                </a:solidFill>
              </a:rPr>
              <a:t>빅비주얼에서</a:t>
            </a:r>
            <a:r>
              <a:rPr lang="ko-KR" altLang="en-US" b="1" dirty="0">
                <a:solidFill>
                  <a:srgbClr val="FF9900"/>
                </a:solidFill>
              </a:rPr>
              <a:t> 보여지는 </a:t>
            </a:r>
            <a:r>
              <a:rPr lang="ko-KR" altLang="en-US" b="1" dirty="0" err="1">
                <a:solidFill>
                  <a:srgbClr val="FF9900"/>
                </a:solidFill>
              </a:rPr>
              <a:t>신메뉴</a:t>
            </a:r>
            <a:r>
              <a:rPr lang="ko-KR" altLang="en-US" b="1" dirty="0">
                <a:solidFill>
                  <a:srgbClr val="FF9900"/>
                </a:solidFill>
              </a:rPr>
              <a:t> 외에도 </a:t>
            </a:r>
            <a:r>
              <a:rPr lang="ko-KR" altLang="en-US" b="1" dirty="0" err="1">
                <a:solidFill>
                  <a:srgbClr val="FF9900"/>
                </a:solidFill>
              </a:rPr>
              <a:t>메인섹션</a:t>
            </a:r>
            <a:r>
              <a:rPr lang="ko-KR" altLang="en-US" b="1" dirty="0">
                <a:solidFill>
                  <a:srgbClr val="FF9900"/>
                </a:solidFill>
              </a:rPr>
              <a:t> 부분에서 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여러가지 메뉴를 </a:t>
            </a:r>
            <a:r>
              <a:rPr lang="en-US" altLang="ko-KR" b="1" dirty="0">
                <a:solidFill>
                  <a:srgbClr val="FF9900"/>
                </a:solidFill>
              </a:rPr>
              <a:t>Tab</a:t>
            </a:r>
            <a:r>
              <a:rPr lang="ko-KR" altLang="en-US" b="1" dirty="0">
                <a:solidFill>
                  <a:srgbClr val="FF9900"/>
                </a:solidFill>
              </a:rPr>
              <a:t>과 </a:t>
            </a:r>
            <a:r>
              <a:rPr lang="en-US" altLang="ko-KR" b="1" dirty="0">
                <a:solidFill>
                  <a:srgbClr val="FF9900"/>
                </a:solidFill>
              </a:rPr>
              <a:t>Slide</a:t>
            </a:r>
            <a:r>
              <a:rPr lang="ko-KR" altLang="en-US" b="1" dirty="0">
                <a:solidFill>
                  <a:srgbClr val="FF9900"/>
                </a:solidFill>
              </a:rPr>
              <a:t>로 메뉴로 구성하여 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상품들을 쉽게 알아 볼 수 있게 하였습니다</a:t>
            </a:r>
            <a:r>
              <a:rPr lang="en-US" altLang="ko-KR" b="1" dirty="0">
                <a:solidFill>
                  <a:srgbClr val="FF9900"/>
                </a:solidFill>
              </a:rPr>
              <a:t>!</a:t>
            </a:r>
            <a:r>
              <a:rPr lang="ko-KR" altLang="en-US" b="1" dirty="0">
                <a:solidFill>
                  <a:srgbClr val="FF99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745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DCC31E1-15BC-2F37-9D05-59DED9AA5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5E5B4F-0496-0D6E-EF7C-9DFCD8A0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5A94B-3EEF-EAD9-CE33-A0869F887818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자사 웹사이트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5F4C8A-1E45-B1B1-62FF-E0BF2E64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25" y="1217492"/>
            <a:ext cx="4546922" cy="24823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4A4F97-1EC0-3DE3-F962-7722229D6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647CBD04-7E9A-629B-009E-C1602AF06D0D}"/>
              </a:ext>
            </a:extLst>
          </p:cNvPr>
          <p:cNvSpPr/>
          <p:nvPr/>
        </p:nvSpPr>
        <p:spPr>
          <a:xfrm>
            <a:off x="3226655" y="3959352"/>
            <a:ext cx="7535833" cy="1591056"/>
          </a:xfrm>
          <a:prstGeom prst="wedgeRoundRectCallout">
            <a:avLst>
              <a:gd name="adj1" fmla="val -57478"/>
              <a:gd name="adj2" fmla="val 36638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주요 방문자 중 창업에 관심있는 방문자들이 많은 것을 고려하여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창업문의 </a:t>
            </a:r>
            <a:r>
              <a:rPr lang="ko-KR" altLang="en-US" b="1" dirty="0" err="1">
                <a:solidFill>
                  <a:srgbClr val="FF9900"/>
                </a:solidFill>
              </a:rPr>
              <a:t>퀵메뉴를</a:t>
            </a:r>
            <a:r>
              <a:rPr lang="ko-KR" altLang="en-US" b="1" dirty="0">
                <a:solidFill>
                  <a:srgbClr val="FF9900"/>
                </a:solidFill>
              </a:rPr>
              <a:t> 만들어 사용자의 접근을 용이하도록 하였습니다</a:t>
            </a:r>
            <a:r>
              <a:rPr lang="en-US" altLang="ko-KR" b="1" dirty="0">
                <a:solidFill>
                  <a:srgbClr val="FF9900"/>
                </a:solidFill>
              </a:rPr>
              <a:t>!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84BF4D-0BE0-DBDB-49D7-0DC519B2C6F3}"/>
              </a:ext>
            </a:extLst>
          </p:cNvPr>
          <p:cNvSpPr/>
          <p:nvPr/>
        </p:nvSpPr>
        <p:spPr>
          <a:xfrm>
            <a:off x="8549639" y="1662779"/>
            <a:ext cx="347473" cy="155901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1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48FD651-5736-7D7A-A47A-D3730C56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DB78E7-EF49-EE01-3223-73BFFC0E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5D9CA-4D97-5FCA-70D2-216C12558FA3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자사 웹사이트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CB20EE-8088-E6F1-28B8-24F46BF9E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76" y="1229534"/>
            <a:ext cx="5882093" cy="27614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EAB693-5572-1FBC-CDB4-4885530D2D3C}"/>
              </a:ext>
            </a:extLst>
          </p:cNvPr>
          <p:cNvSpPr/>
          <p:nvPr/>
        </p:nvSpPr>
        <p:spPr>
          <a:xfrm>
            <a:off x="9445752" y="1699354"/>
            <a:ext cx="472439" cy="199482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1838DA-1E1B-F214-D857-667871BC776C}"/>
              </a:ext>
            </a:extLst>
          </p:cNvPr>
          <p:cNvSpPr/>
          <p:nvPr/>
        </p:nvSpPr>
        <p:spPr>
          <a:xfrm>
            <a:off x="5071598" y="3712463"/>
            <a:ext cx="3889248" cy="32451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5C9050-C50D-DDA0-5704-F645D4569939}"/>
              </a:ext>
            </a:extLst>
          </p:cNvPr>
          <p:cNvSpPr/>
          <p:nvPr/>
        </p:nvSpPr>
        <p:spPr>
          <a:xfrm>
            <a:off x="7461504" y="1202101"/>
            <a:ext cx="393192" cy="32451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FFF8DF-69E5-6ABC-49FA-1DC2985AB8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9D29CECE-2BFB-7488-740A-08AD81CBC97C}"/>
              </a:ext>
            </a:extLst>
          </p:cNvPr>
          <p:cNvSpPr/>
          <p:nvPr/>
        </p:nvSpPr>
        <p:spPr>
          <a:xfrm>
            <a:off x="3155270" y="4212255"/>
            <a:ext cx="7406049" cy="1591056"/>
          </a:xfrm>
          <a:prstGeom prst="wedgeRoundRectCallout">
            <a:avLst>
              <a:gd name="adj1" fmla="val -59399"/>
              <a:gd name="adj2" fmla="val -35201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창업 메뉴에 해당하는 부분들이 너무 많이 시각적으로 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혼잡해 보입니다</a:t>
            </a:r>
            <a:r>
              <a:rPr lang="en-US" altLang="ko-KR" b="1" dirty="0">
                <a:solidFill>
                  <a:srgbClr val="FF9900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A50021"/>
                </a:solidFill>
              </a:rPr>
              <a:t>창업에 관한 부분은 창업 </a:t>
            </a:r>
            <a:r>
              <a:rPr lang="en-US" altLang="ko-KR" b="1" dirty="0">
                <a:solidFill>
                  <a:srgbClr val="A50021"/>
                </a:solidFill>
              </a:rPr>
              <a:t>Sub page</a:t>
            </a:r>
            <a:r>
              <a:rPr lang="ko-KR" altLang="en-US" b="1" dirty="0">
                <a:solidFill>
                  <a:srgbClr val="A50021"/>
                </a:solidFill>
              </a:rPr>
              <a:t>에 내용을 정리하겠습니다</a:t>
            </a:r>
            <a:r>
              <a:rPr lang="en-US" altLang="ko-KR" b="1" dirty="0">
                <a:solidFill>
                  <a:srgbClr val="A5002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2896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F0EBD3A-AB06-1CD7-0EB7-C5862DE9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B1DF89-5A2E-9916-3375-FDFC7525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46243-0654-C792-909E-4C82E3BF927D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자사 웹사이트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9AB1D-12FB-F8FF-D6CC-0F8901028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06615"/>
            <a:ext cx="6096000" cy="20223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4DA2AE-79C5-CDC9-6414-ED809EC74F3F}"/>
              </a:ext>
            </a:extLst>
          </p:cNvPr>
          <p:cNvSpPr/>
          <p:nvPr/>
        </p:nvSpPr>
        <p:spPr>
          <a:xfrm>
            <a:off x="4928616" y="2322574"/>
            <a:ext cx="3867912" cy="8229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DBE2D4-1CE1-216E-8AC2-400ABAB95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1F64FA0-3224-79C5-12F1-3153776E997A}"/>
              </a:ext>
            </a:extLst>
          </p:cNvPr>
          <p:cNvSpPr/>
          <p:nvPr/>
        </p:nvSpPr>
        <p:spPr>
          <a:xfrm>
            <a:off x="3159547" y="3859150"/>
            <a:ext cx="7406049" cy="1591056"/>
          </a:xfrm>
          <a:prstGeom prst="wedgeRoundRectCallout">
            <a:avLst>
              <a:gd name="adj1" fmla="val -57794"/>
              <a:gd name="adj2" fmla="val -19109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Footer </a:t>
            </a:r>
            <a:r>
              <a:rPr lang="ko-KR" altLang="en-US" b="1" dirty="0">
                <a:solidFill>
                  <a:srgbClr val="FF9900"/>
                </a:solidFill>
              </a:rPr>
              <a:t>부분에 있는 </a:t>
            </a:r>
            <a:r>
              <a:rPr lang="en-US" altLang="ko-KR" b="1" dirty="0">
                <a:solidFill>
                  <a:srgbClr val="FF9900"/>
                </a:solidFill>
              </a:rPr>
              <a:t>Font</a:t>
            </a:r>
            <a:r>
              <a:rPr lang="ko-KR" altLang="en-US" b="1" dirty="0">
                <a:solidFill>
                  <a:srgbClr val="FF9900"/>
                </a:solidFill>
              </a:rPr>
              <a:t>들이 시각적으로 너무 튀어서 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메인 페이지 내용들이 돋보이질 않습니다</a:t>
            </a:r>
            <a:r>
              <a:rPr lang="en-US" altLang="ko-KR" b="1" dirty="0">
                <a:solidFill>
                  <a:srgbClr val="FF9900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en-US" altLang="ko-KR" b="1" dirty="0">
                <a:solidFill>
                  <a:srgbClr val="A50021"/>
                </a:solidFill>
              </a:rPr>
              <a:t>Font</a:t>
            </a:r>
            <a:r>
              <a:rPr lang="ko-KR" altLang="en-US" b="1" dirty="0">
                <a:solidFill>
                  <a:srgbClr val="A50021"/>
                </a:solidFill>
              </a:rPr>
              <a:t>와 </a:t>
            </a:r>
            <a:r>
              <a:rPr lang="en-US" altLang="ko-KR" b="1" dirty="0">
                <a:solidFill>
                  <a:srgbClr val="A50021"/>
                </a:solidFill>
              </a:rPr>
              <a:t>SNS ICON</a:t>
            </a:r>
            <a:r>
              <a:rPr lang="ko-KR" altLang="en-US" b="1" dirty="0">
                <a:solidFill>
                  <a:srgbClr val="A50021"/>
                </a:solidFill>
              </a:rPr>
              <a:t>들의 색깔을 전체적으로 어둡게 하여</a:t>
            </a:r>
            <a:endParaRPr lang="en-US" altLang="ko-KR" b="1" dirty="0">
              <a:solidFill>
                <a:srgbClr val="A50021"/>
              </a:solidFill>
            </a:endParaRPr>
          </a:p>
          <a:p>
            <a:pPr algn="ctr"/>
            <a:r>
              <a:rPr lang="en-US" altLang="ko-KR" b="1" dirty="0">
                <a:solidFill>
                  <a:srgbClr val="A50021"/>
                </a:solidFill>
              </a:rPr>
              <a:t>Footer</a:t>
            </a:r>
            <a:r>
              <a:rPr lang="ko-KR" altLang="en-US" b="1" dirty="0">
                <a:solidFill>
                  <a:srgbClr val="A50021"/>
                </a:solidFill>
              </a:rPr>
              <a:t>와 조화롭게 하겠습니다</a:t>
            </a:r>
            <a:r>
              <a:rPr lang="en-US" altLang="ko-KR" b="1" dirty="0">
                <a:solidFill>
                  <a:srgbClr val="A5002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8133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0518B63-FD7B-A882-F36F-4525E108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DB0957-F48A-7888-E293-0F0A757B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E8DED-B9F6-F47E-B4CF-4356F3652CDC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자사 웹사이트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BD9C88-E2F4-4E6F-8C9C-342C79316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29534"/>
            <a:ext cx="4544568" cy="23045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E81A7C-D9EA-36D5-5A5D-9B924CB2A0CA}"/>
              </a:ext>
            </a:extLst>
          </p:cNvPr>
          <p:cNvSpPr/>
          <p:nvPr/>
        </p:nvSpPr>
        <p:spPr>
          <a:xfrm>
            <a:off x="5701284" y="1385099"/>
            <a:ext cx="3200400" cy="13763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10E441-EE57-8323-B800-966F12B21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1EC0FCE1-4647-5119-D20B-D60613E8F916}"/>
              </a:ext>
            </a:extLst>
          </p:cNvPr>
          <p:cNvSpPr/>
          <p:nvPr/>
        </p:nvSpPr>
        <p:spPr>
          <a:xfrm>
            <a:off x="3159547" y="3859150"/>
            <a:ext cx="7406049" cy="1591056"/>
          </a:xfrm>
          <a:prstGeom prst="wedgeRoundRectCallout">
            <a:avLst>
              <a:gd name="adj1" fmla="val -57794"/>
              <a:gd name="adj2" fmla="val -19109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FF9900"/>
                </a:solidFill>
              </a:rPr>
              <a:t>오구쌀</a:t>
            </a:r>
            <a:r>
              <a:rPr lang="ko-KR" altLang="en-US" b="1" dirty="0">
                <a:solidFill>
                  <a:srgbClr val="FF9900"/>
                </a:solidFill>
              </a:rPr>
              <a:t> 피자의 </a:t>
            </a:r>
            <a:r>
              <a:rPr lang="en-US" altLang="ko-KR" b="1" dirty="0">
                <a:solidFill>
                  <a:srgbClr val="FF9900"/>
                </a:solidFill>
              </a:rPr>
              <a:t>EVENT</a:t>
            </a:r>
            <a:r>
              <a:rPr lang="ko-KR" altLang="en-US" b="1" dirty="0">
                <a:solidFill>
                  <a:srgbClr val="FF9900"/>
                </a:solidFill>
              </a:rPr>
              <a:t>를 알리는 부분이 매우 단순해 보입니다</a:t>
            </a:r>
            <a:r>
              <a:rPr lang="en-US" altLang="ko-KR" b="1" dirty="0">
                <a:solidFill>
                  <a:srgbClr val="FF9900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en-US" altLang="ko-KR" b="1" dirty="0">
                <a:solidFill>
                  <a:srgbClr val="A50021"/>
                </a:solidFill>
              </a:rPr>
              <a:t>Hover effect </a:t>
            </a:r>
            <a:r>
              <a:rPr lang="ko-KR" altLang="en-US" b="1" dirty="0">
                <a:solidFill>
                  <a:srgbClr val="A50021"/>
                </a:solidFill>
              </a:rPr>
              <a:t>기능을 사용하여 시각적으로 돋보이게 하겠습니다</a:t>
            </a:r>
            <a:r>
              <a:rPr lang="en-US" altLang="ko-KR" b="1" dirty="0">
                <a:solidFill>
                  <a:srgbClr val="A5002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7954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5C8099E-4AAF-BC79-3553-C96B1E0B33F9}"/>
              </a:ext>
            </a:extLst>
          </p:cNvPr>
          <p:cNvSpPr/>
          <p:nvPr/>
        </p:nvSpPr>
        <p:spPr>
          <a:xfrm rot="5400000" flipH="1">
            <a:off x="7979227" y="2645228"/>
            <a:ext cx="6858000" cy="1567543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1DC0A3-C774-B376-ABE2-3B41E0DD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 dirty="0"/>
              <a:t>RENEWAL PROJECT</a:t>
            </a:r>
            <a:endParaRPr lang="ko-KR" altLang="en-US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49A663-174C-D455-412D-2ED5436F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b="1" smtClean="0"/>
              <a:t>2</a:t>
            </a:fld>
            <a:endParaRPr lang="ko-KR" altLang="en-US" b="1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FDD79EB-C838-1F75-3E10-39FB3B6FD194}"/>
              </a:ext>
            </a:extLst>
          </p:cNvPr>
          <p:cNvSpPr/>
          <p:nvPr/>
        </p:nvSpPr>
        <p:spPr>
          <a:xfrm rot="16200000" flipH="1">
            <a:off x="-2645228" y="2645229"/>
            <a:ext cx="6858000" cy="1567543"/>
          </a:xfrm>
          <a:custGeom>
            <a:avLst/>
            <a:gdLst>
              <a:gd name="connsiteX0" fmla="*/ 0 w 12204441"/>
              <a:gd name="connsiteY0" fmla="*/ 0 h 1978090"/>
              <a:gd name="connsiteX1" fmla="*/ 12204441 w 12204441"/>
              <a:gd name="connsiteY1" fmla="*/ 0 h 1978090"/>
              <a:gd name="connsiteX2" fmla="*/ 12204441 w 12204441"/>
              <a:gd name="connsiteY2" fmla="*/ 597160 h 1978090"/>
              <a:gd name="connsiteX3" fmla="*/ 0 w 12204441"/>
              <a:gd name="connsiteY3" fmla="*/ 1978090 h 1978090"/>
              <a:gd name="connsiteX4" fmla="*/ 0 w 12204441"/>
              <a:gd name="connsiteY4" fmla="*/ 0 h 197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441" h="1978090">
                <a:moveTo>
                  <a:pt x="0" y="0"/>
                </a:moveTo>
                <a:lnTo>
                  <a:pt x="12204441" y="0"/>
                </a:lnTo>
                <a:lnTo>
                  <a:pt x="12204441" y="597160"/>
                </a:lnTo>
                <a:lnTo>
                  <a:pt x="0" y="1978090"/>
                </a:lnTo>
                <a:cubicBezTo>
                  <a:pt x="3110" y="1331168"/>
                  <a:pt x="6221" y="68424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A50021">
                  <a:shade val="30000"/>
                  <a:satMod val="115000"/>
                </a:srgbClr>
              </a:gs>
              <a:gs pos="50000">
                <a:srgbClr val="A50021">
                  <a:shade val="67500"/>
                  <a:satMod val="115000"/>
                </a:srgbClr>
              </a:gs>
              <a:gs pos="100000">
                <a:srgbClr val="A5002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650584-AB34-5CBB-4249-899910333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24857">
            <a:off x="318344" y="316893"/>
            <a:ext cx="689011" cy="6890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36FE8E-597A-8C51-8A60-B7866827C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53273">
            <a:off x="11466496" y="5896724"/>
            <a:ext cx="689011" cy="6890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70B56F-D2B9-3161-7497-54416F5E5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5304">
            <a:off x="10816459" y="5748600"/>
            <a:ext cx="689011" cy="689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29C1AA-DA6B-CC59-CA98-E289760A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24857">
            <a:off x="439267" y="1577661"/>
            <a:ext cx="689011" cy="689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DF6978-14BF-DC62-81D9-EC523851A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24857">
            <a:off x="11416996" y="2271548"/>
            <a:ext cx="689011" cy="6890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999CED-06BC-21B5-7350-BA0BA4264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162" y="5552219"/>
            <a:ext cx="689011" cy="6890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941CCD-9573-14A2-2244-0915E026B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6356">
            <a:off x="75101" y="3702350"/>
            <a:ext cx="689011" cy="6890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CE8D-E6D2-4720-5A8A-0FB15F449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6356">
            <a:off x="11274939" y="3631615"/>
            <a:ext cx="689011" cy="689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D7EC8D-2511-06A0-F025-0DAE8DDC6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24857">
            <a:off x="11489818" y="983816"/>
            <a:ext cx="689011" cy="6890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513B841-220D-CB0D-2D91-C4BD6056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421">
            <a:off x="809607" y="846996"/>
            <a:ext cx="418953" cy="4189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83B413-BB9D-7623-0AF3-18CA805B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2150">
            <a:off x="188780" y="3135088"/>
            <a:ext cx="418953" cy="4189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B44285-C374-949E-49EB-DAECCCE00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3602">
            <a:off x="210129" y="5093894"/>
            <a:ext cx="418953" cy="4189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964DA7-EF8E-173A-DB17-DB27E60B5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3602">
            <a:off x="159511" y="1218944"/>
            <a:ext cx="418953" cy="4189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7B2562-D0B0-2E02-E950-008431FF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3602">
            <a:off x="11613536" y="1784888"/>
            <a:ext cx="418953" cy="4189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0605FB-EDBA-0495-A8F7-AF5086DE7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755" y="409421"/>
            <a:ext cx="418953" cy="4189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5DF270-0BEB-8302-3238-36841DE4E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303" y="5505415"/>
            <a:ext cx="418953" cy="4189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3851A4-3A9F-9BAB-E1B1-F197A78E0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5040">
            <a:off x="11074408" y="4293386"/>
            <a:ext cx="418953" cy="4189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1B7E701-B268-457D-A46C-909B575F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5040">
            <a:off x="11686454" y="3121352"/>
            <a:ext cx="418953" cy="4189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0636B0D-E1A9-BAA3-16A4-EAE99EED6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415">
            <a:off x="525482" y="2441784"/>
            <a:ext cx="405403" cy="5270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D1952F-A2C8-7994-ED6B-E89A4D58A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1415">
            <a:off x="45420" y="463801"/>
            <a:ext cx="405403" cy="5270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A5A3F66-6DB5-943E-B7D6-39A830A3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3785">
            <a:off x="1011569" y="181272"/>
            <a:ext cx="405403" cy="5270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8D53033-0E10-72B2-090B-4F2C0BB6B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3785">
            <a:off x="141628" y="1941484"/>
            <a:ext cx="405403" cy="5270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A2CF83-8900-3553-0868-632912644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3785">
            <a:off x="189359" y="4414575"/>
            <a:ext cx="405403" cy="5270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58957FF-7574-5F3E-907B-4F0553E32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3785">
            <a:off x="11444233" y="4650726"/>
            <a:ext cx="405403" cy="52702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75F9A2-B7F2-8852-FC63-18DF00459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188">
            <a:off x="11114398" y="5202284"/>
            <a:ext cx="405403" cy="5270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36E51A4-CE93-EE15-3AD8-56F17D009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188">
            <a:off x="11293293" y="2851303"/>
            <a:ext cx="405403" cy="52702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83BD3FF-67D2-F9CC-E694-F435E2A57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188">
            <a:off x="11807545" y="4939106"/>
            <a:ext cx="405403" cy="52702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FA5A7A-922A-2A61-52C6-B118589EF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188">
            <a:off x="11796615" y="3669908"/>
            <a:ext cx="405403" cy="5270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5F3D5B-4BF3-5E28-0093-7B1D38EE91AF}"/>
              </a:ext>
            </a:extLst>
          </p:cNvPr>
          <p:cNvSpPr/>
          <p:nvPr/>
        </p:nvSpPr>
        <p:spPr>
          <a:xfrm>
            <a:off x="3995016" y="433451"/>
            <a:ext cx="38949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A50021"/>
                </a:solidFill>
                <a:effectLst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A45E3-EF01-68BD-3093-B0069DB4BD2A}"/>
              </a:ext>
            </a:extLst>
          </p:cNvPr>
          <p:cNvSpPr txBox="1"/>
          <p:nvPr/>
        </p:nvSpPr>
        <p:spPr>
          <a:xfrm>
            <a:off x="3213912" y="1473802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01.</a:t>
            </a:r>
            <a:endParaRPr lang="ko-KR" altLang="en-US" sz="24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B38AF8-99C3-87EA-DDF9-62D5D0DDF1E9}"/>
              </a:ext>
            </a:extLst>
          </p:cNvPr>
          <p:cNvSpPr txBox="1"/>
          <p:nvPr/>
        </p:nvSpPr>
        <p:spPr>
          <a:xfrm>
            <a:off x="3209932" y="1881463"/>
            <a:ext cx="159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Introduce</a:t>
            </a:r>
            <a:endParaRPr lang="ko-KR" altLang="en-US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80E8C6-4DA4-3053-19FC-ECD5D4ECE98C}"/>
              </a:ext>
            </a:extLst>
          </p:cNvPr>
          <p:cNvSpPr txBox="1"/>
          <p:nvPr/>
        </p:nvSpPr>
        <p:spPr>
          <a:xfrm>
            <a:off x="3191549" y="2286873"/>
            <a:ext cx="156645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오구쌀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피자 소개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요구사항 및 분석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방문자 분석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2F80021-48AE-1D3E-DF8F-B1796005F9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1" y="1296973"/>
            <a:ext cx="897822" cy="8978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77D77D4-1AB3-0220-0EDE-5821D8C5177F}"/>
              </a:ext>
            </a:extLst>
          </p:cNvPr>
          <p:cNvSpPr txBox="1"/>
          <p:nvPr/>
        </p:nvSpPr>
        <p:spPr>
          <a:xfrm>
            <a:off x="7475105" y="1416678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02.</a:t>
            </a:r>
            <a:endParaRPr lang="ko-KR" altLang="en-US" sz="24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F978-0FC0-EF63-E83A-99511025D86B}"/>
              </a:ext>
            </a:extLst>
          </p:cNvPr>
          <p:cNvSpPr txBox="1"/>
          <p:nvPr/>
        </p:nvSpPr>
        <p:spPr>
          <a:xfrm>
            <a:off x="7471125" y="1824339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Target Analysis</a:t>
            </a:r>
            <a:endParaRPr lang="ko-KR" altLang="en-US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50DE45-ADAD-34FA-4F7D-305CF1566DC7}"/>
              </a:ext>
            </a:extLst>
          </p:cNvPr>
          <p:cNvSpPr txBox="1"/>
          <p:nvPr/>
        </p:nvSpPr>
        <p:spPr>
          <a:xfrm>
            <a:off x="7452742" y="2229749"/>
            <a:ext cx="139493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타겟 설정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Main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페르소나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Sub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페르소나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BDABE75-2191-5110-C744-D6632E645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84" y="1239849"/>
            <a:ext cx="897822" cy="8978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2233B16-DAE3-132A-A049-F1A452982B8D}"/>
              </a:ext>
            </a:extLst>
          </p:cNvPr>
          <p:cNvSpPr txBox="1"/>
          <p:nvPr/>
        </p:nvSpPr>
        <p:spPr>
          <a:xfrm>
            <a:off x="3262017" y="3692458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03.</a:t>
            </a:r>
            <a:endParaRPr lang="ko-KR" altLang="en-US" sz="24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B26ECE-5B48-F903-BAEC-06708B7C7024}"/>
              </a:ext>
            </a:extLst>
          </p:cNvPr>
          <p:cNvSpPr txBox="1"/>
          <p:nvPr/>
        </p:nvSpPr>
        <p:spPr>
          <a:xfrm>
            <a:off x="3258037" y="4100119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Bench Marking</a:t>
            </a:r>
            <a:endParaRPr lang="ko-KR" altLang="en-US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B58EF1-2EFA-D4FA-EFD6-8310C55023A4}"/>
              </a:ext>
            </a:extLst>
          </p:cNvPr>
          <p:cNvSpPr txBox="1"/>
          <p:nvPr/>
        </p:nvSpPr>
        <p:spPr>
          <a:xfrm>
            <a:off x="3239654" y="4505529"/>
            <a:ext cx="2004075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자사 웹사이트 분석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자사 웹사이트 장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단점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타사 웹사이트 분석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타사 웹사이트 장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단점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SWOT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42B204D-5355-E8AC-9161-E476F2E2B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596" y="3515629"/>
            <a:ext cx="897822" cy="8978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2A9E91E-25FB-2FBA-2EC5-408307C3179D}"/>
              </a:ext>
            </a:extLst>
          </p:cNvPr>
          <p:cNvSpPr txBox="1"/>
          <p:nvPr/>
        </p:nvSpPr>
        <p:spPr>
          <a:xfrm>
            <a:off x="7593380" y="3692458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04.</a:t>
            </a:r>
            <a:endParaRPr lang="ko-KR" altLang="en-US" sz="24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3A8A29-E9FC-BE67-8275-C2DA5CE5D81C}"/>
              </a:ext>
            </a:extLst>
          </p:cNvPr>
          <p:cNvSpPr txBox="1"/>
          <p:nvPr/>
        </p:nvSpPr>
        <p:spPr>
          <a:xfrm>
            <a:off x="7589400" y="4100119"/>
            <a:ext cx="2718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Renewal Concept</a:t>
            </a:r>
            <a:endParaRPr lang="ko-KR" altLang="en-US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67E9EE-93EA-199F-6D10-837623813A8C}"/>
              </a:ext>
            </a:extLst>
          </p:cNvPr>
          <p:cNvSpPr txBox="1"/>
          <p:nvPr/>
        </p:nvSpPr>
        <p:spPr>
          <a:xfrm>
            <a:off x="7571017" y="4505529"/>
            <a:ext cx="1503938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구체적 구현방안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사이트맵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아이디어 스케치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와이어 프레임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180000"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스토리 보드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BE8ABF1-71F9-693A-287A-58DBA48BD0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59" y="3515629"/>
            <a:ext cx="897822" cy="8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6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B7E17E4-ACD1-8564-909B-7D10AD16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AE2CF7-28E8-1E0B-FF4B-273E2F74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9DBE0A-51EA-6CD6-57AD-C48265493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54" y="1858278"/>
            <a:ext cx="1273784" cy="3947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11704-6BB3-C930-E9CC-765F1FB2A32F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타사 웹사이트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3DEF4-554E-B2C2-BE5A-5B15B62AD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33" y="1242346"/>
            <a:ext cx="3520111" cy="45761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35651E-87E7-6E25-D985-2D540752B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05" y="1229534"/>
            <a:ext cx="3520111" cy="4576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A6ADD6-BB9D-35EE-582E-3BFE4779F91C}"/>
              </a:ext>
            </a:extLst>
          </p:cNvPr>
          <p:cNvSpPr txBox="1"/>
          <p:nvPr/>
        </p:nvSpPr>
        <p:spPr>
          <a:xfrm>
            <a:off x="4171160" y="2186727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A50021"/>
                </a:solidFill>
              </a:rPr>
              <a:t>Main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  <a:r>
              <a:rPr lang="en-US" altLang="ko-KR" b="1" dirty="0">
                <a:solidFill>
                  <a:srgbClr val="A50021"/>
                </a:solidFill>
              </a:rPr>
              <a:t>Color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F837E9-CEBE-7DD0-2F1E-B5A48B7E9D29}"/>
              </a:ext>
            </a:extLst>
          </p:cNvPr>
          <p:cNvGrpSpPr/>
          <p:nvPr/>
        </p:nvGrpSpPr>
        <p:grpSpPr>
          <a:xfrm>
            <a:off x="5696341" y="2067598"/>
            <a:ext cx="856429" cy="785669"/>
            <a:chOff x="4849021" y="1496739"/>
            <a:chExt cx="856429" cy="92015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9F25712-0B0E-C0F0-2532-0C0335155618}"/>
                </a:ext>
              </a:extLst>
            </p:cNvPr>
            <p:cNvSpPr/>
            <p:nvPr/>
          </p:nvSpPr>
          <p:spPr>
            <a:xfrm>
              <a:off x="4849021" y="1496739"/>
              <a:ext cx="856429" cy="92015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#ffffff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EDCFB1D-282B-66B8-28BA-F258A2FB463D}"/>
                </a:ext>
              </a:extLst>
            </p:cNvPr>
            <p:cNvSpPr/>
            <p:nvPr/>
          </p:nvSpPr>
          <p:spPr>
            <a:xfrm>
              <a:off x="4934230" y="1627632"/>
              <a:ext cx="686009" cy="4389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0CFE93-609E-4A16-08D8-25B9CC4C94BE}"/>
              </a:ext>
            </a:extLst>
          </p:cNvPr>
          <p:cNvSpPr txBox="1"/>
          <p:nvPr/>
        </p:nvSpPr>
        <p:spPr>
          <a:xfrm>
            <a:off x="4217413" y="3345753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A50021"/>
                </a:solidFill>
              </a:rPr>
              <a:t>Sub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  <a:r>
              <a:rPr lang="en-US" altLang="ko-KR" b="1" dirty="0">
                <a:solidFill>
                  <a:srgbClr val="A50021"/>
                </a:solidFill>
              </a:rPr>
              <a:t>Color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A02FE7-9E45-0113-83E1-77DED8AE110C}"/>
              </a:ext>
            </a:extLst>
          </p:cNvPr>
          <p:cNvGrpSpPr/>
          <p:nvPr/>
        </p:nvGrpSpPr>
        <p:grpSpPr>
          <a:xfrm>
            <a:off x="5684860" y="3138924"/>
            <a:ext cx="871395" cy="785669"/>
            <a:chOff x="4849019" y="3148385"/>
            <a:chExt cx="856429" cy="92015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0878D4D-268E-8A60-11AD-FA29DFD01361}"/>
                </a:ext>
              </a:extLst>
            </p:cNvPr>
            <p:cNvSpPr/>
            <p:nvPr/>
          </p:nvSpPr>
          <p:spPr>
            <a:xfrm>
              <a:off x="4849019" y="3148385"/>
              <a:ext cx="856429" cy="92015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#FD6F0A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42BE134-2FDB-C239-380C-B6BCF56FC1B3}"/>
                </a:ext>
              </a:extLst>
            </p:cNvPr>
            <p:cNvSpPr/>
            <p:nvPr/>
          </p:nvSpPr>
          <p:spPr>
            <a:xfrm>
              <a:off x="4934230" y="3268434"/>
              <a:ext cx="686009" cy="438912"/>
            </a:xfrm>
            <a:prstGeom prst="ellipse">
              <a:avLst/>
            </a:prstGeom>
            <a:solidFill>
              <a:srgbClr val="FD6F0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21F6C5B-048E-D826-5123-6BB7AD7F8EAA}"/>
              </a:ext>
            </a:extLst>
          </p:cNvPr>
          <p:cNvSpPr txBox="1"/>
          <p:nvPr/>
        </p:nvSpPr>
        <p:spPr>
          <a:xfrm>
            <a:off x="4217413" y="4459198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A50021"/>
                </a:solidFill>
              </a:rPr>
              <a:t>Point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  <a:r>
              <a:rPr lang="en-US" altLang="ko-KR" b="1" dirty="0">
                <a:solidFill>
                  <a:srgbClr val="A50021"/>
                </a:solidFill>
              </a:rPr>
              <a:t>Color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15F811-7210-1B86-8204-19EA16A3C9A5}"/>
              </a:ext>
            </a:extLst>
          </p:cNvPr>
          <p:cNvGrpSpPr/>
          <p:nvPr/>
        </p:nvGrpSpPr>
        <p:grpSpPr>
          <a:xfrm>
            <a:off x="5696341" y="4268136"/>
            <a:ext cx="848642" cy="775134"/>
            <a:chOff x="4860702" y="4821341"/>
            <a:chExt cx="848642" cy="77513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B77EFE3-1B68-D28B-F4AA-A943480EF950}"/>
                </a:ext>
              </a:extLst>
            </p:cNvPr>
            <p:cNvSpPr/>
            <p:nvPr/>
          </p:nvSpPr>
          <p:spPr>
            <a:xfrm>
              <a:off x="4860702" y="4821341"/>
              <a:ext cx="848642" cy="775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+mn-ea"/>
                </a:rPr>
                <a:t>#603668</a:t>
              </a:r>
              <a:endParaRPr lang="ko-KR" altLang="en-US" sz="11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32AFF3B-386A-DBE7-7165-405C2EEFBA1A}"/>
                </a:ext>
              </a:extLst>
            </p:cNvPr>
            <p:cNvSpPr/>
            <p:nvPr/>
          </p:nvSpPr>
          <p:spPr>
            <a:xfrm>
              <a:off x="4942018" y="4919924"/>
              <a:ext cx="679772" cy="369738"/>
            </a:xfrm>
            <a:prstGeom prst="ellipse">
              <a:avLst/>
            </a:prstGeom>
            <a:solidFill>
              <a:srgbClr val="60366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AC9FA06-D032-28DD-7866-4FAFCF101BFF}"/>
              </a:ext>
            </a:extLst>
          </p:cNvPr>
          <p:cNvSpPr txBox="1"/>
          <p:nvPr/>
        </p:nvSpPr>
        <p:spPr>
          <a:xfrm>
            <a:off x="7582600" y="294222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Main Title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11F2C-6B88-7526-8A3A-D66218F10709}"/>
              </a:ext>
            </a:extLst>
          </p:cNvPr>
          <p:cNvSpPr txBox="1"/>
          <p:nvPr/>
        </p:nvSpPr>
        <p:spPr>
          <a:xfrm>
            <a:off x="7558967" y="334207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Main Sub Title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AAB05A-27BB-B178-9604-E06FC339D1AA}"/>
              </a:ext>
            </a:extLst>
          </p:cNvPr>
          <p:cNvSpPr txBox="1"/>
          <p:nvPr/>
        </p:nvSpPr>
        <p:spPr>
          <a:xfrm>
            <a:off x="7582600" y="3835842"/>
            <a:ext cx="16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Main content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BECC92-5A6C-6156-EA9A-9C0A2FFBE90E}"/>
              </a:ext>
            </a:extLst>
          </p:cNvPr>
          <p:cNvSpPr txBox="1"/>
          <p:nvPr/>
        </p:nvSpPr>
        <p:spPr>
          <a:xfrm>
            <a:off x="7634944" y="4779489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Footer font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1DA83-8E92-E520-C513-B6E108EE7500}"/>
              </a:ext>
            </a:extLst>
          </p:cNvPr>
          <p:cNvSpPr txBox="1"/>
          <p:nvPr/>
        </p:nvSpPr>
        <p:spPr>
          <a:xfrm>
            <a:off x="9072132" y="2969453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50px~70px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1ED8D0-D6F3-85CF-656F-8B6D3C00FA21}"/>
              </a:ext>
            </a:extLst>
          </p:cNvPr>
          <p:cNvSpPr txBox="1"/>
          <p:nvPr/>
        </p:nvSpPr>
        <p:spPr>
          <a:xfrm>
            <a:off x="9469211" y="3349207"/>
            <a:ext cx="59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22px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29BF20-AF7B-C727-79BE-4B24131EA14E}"/>
              </a:ext>
            </a:extLst>
          </p:cNvPr>
          <p:cNvSpPr txBox="1"/>
          <p:nvPr/>
        </p:nvSpPr>
        <p:spPr>
          <a:xfrm>
            <a:off x="9469211" y="4291698"/>
            <a:ext cx="59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18px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54456-648B-A307-C7C4-1FA672F175A3}"/>
              </a:ext>
            </a:extLst>
          </p:cNvPr>
          <p:cNvSpPr txBox="1"/>
          <p:nvPr/>
        </p:nvSpPr>
        <p:spPr>
          <a:xfrm>
            <a:off x="7611085" y="4266204"/>
            <a:ext cx="162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Description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317D55-5CF6-ACB3-4D69-D10EF6D9B298}"/>
              </a:ext>
            </a:extLst>
          </p:cNvPr>
          <p:cNvSpPr txBox="1"/>
          <p:nvPr/>
        </p:nvSpPr>
        <p:spPr>
          <a:xfrm>
            <a:off x="9328001" y="3897397"/>
            <a:ext cx="936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16~22px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15D278-E2D8-FEE6-0E08-D31BCA04D24F}"/>
              </a:ext>
            </a:extLst>
          </p:cNvPr>
          <p:cNvSpPr txBox="1"/>
          <p:nvPr/>
        </p:nvSpPr>
        <p:spPr>
          <a:xfrm>
            <a:off x="9126988" y="4806798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16px~18px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FEF92DC-D19C-B168-7473-9F8BB9D4F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72" y="1368381"/>
            <a:ext cx="743581" cy="415022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B9D7AF32-46BD-CCB1-10FA-ECC59A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999" y="2199134"/>
            <a:ext cx="18277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NotoSansKR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1E477462-D900-156D-AC40-AEBA98CF6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999" y="2543142"/>
            <a:ext cx="19062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S-CoreDream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E27582-D434-6FE7-01A2-3C5A0467E633}"/>
              </a:ext>
            </a:extLst>
          </p:cNvPr>
          <p:cNvSpPr txBox="1"/>
          <p:nvPr/>
        </p:nvSpPr>
        <p:spPr>
          <a:xfrm>
            <a:off x="8483494" y="1744929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A50021"/>
                </a:solidFill>
              </a:rPr>
              <a:t>Font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0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9AF8003-C4DD-862A-F8B1-B542B1A75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5E2BAF-5755-1BC1-5957-EC22AEF1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FD88B-6802-7C8C-94CD-4C35E30B1AD5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타사 웹사이트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985C02-7A0B-4B45-6C60-A7B1384C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40" y="2020483"/>
            <a:ext cx="2211530" cy="10957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D8336E-5D24-C38E-9166-5DE9B196B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443" y="1985617"/>
            <a:ext cx="2211530" cy="11036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417671-4316-8258-FDB3-8AFAA9EBF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0" y="1995798"/>
            <a:ext cx="2211530" cy="11204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BCA2A8-8D6C-3520-5ECC-2B15B8736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70" y="1995798"/>
            <a:ext cx="2211531" cy="10849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0139CD-F9E7-5BAC-F7C3-0EB4D301B6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F1BDE6E1-E1EF-C34E-E11B-4223B180F2F8}"/>
              </a:ext>
            </a:extLst>
          </p:cNvPr>
          <p:cNvSpPr/>
          <p:nvPr/>
        </p:nvSpPr>
        <p:spPr>
          <a:xfrm>
            <a:off x="3159547" y="3859150"/>
            <a:ext cx="7406049" cy="1591056"/>
          </a:xfrm>
          <a:prstGeom prst="wedgeRoundRectCallout">
            <a:avLst>
              <a:gd name="adj1" fmla="val -57794"/>
              <a:gd name="adj2" fmla="val -19109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GOPIZZA </a:t>
            </a:r>
            <a:r>
              <a:rPr lang="ko-KR" altLang="en-US" b="1" dirty="0">
                <a:solidFill>
                  <a:srgbClr val="FF9900"/>
                </a:solidFill>
              </a:rPr>
              <a:t>웹사이트 방문 시 </a:t>
            </a:r>
            <a:r>
              <a:rPr lang="en-US" altLang="ko-KR" b="1" dirty="0">
                <a:solidFill>
                  <a:srgbClr val="FF9900"/>
                </a:solidFill>
              </a:rPr>
              <a:t>Big visual</a:t>
            </a:r>
            <a:r>
              <a:rPr lang="ko-KR" altLang="en-US" b="1" dirty="0">
                <a:solidFill>
                  <a:srgbClr val="FF9900"/>
                </a:solidFill>
              </a:rPr>
              <a:t>에 보여지는 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할인행사 및 신메뉴에 대한 정보를 제공을 통하여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방문자가 쉽게 정보를 파악 할 수 있습니다</a:t>
            </a:r>
            <a:r>
              <a:rPr lang="en-US" altLang="ko-KR" b="1" dirty="0">
                <a:solidFill>
                  <a:srgbClr val="FF99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9760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85718DB-0542-F737-B580-C2C0C9F3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0F796A-57C0-345B-5111-C6AB809B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33727-7809-3322-48AF-44665B3088F5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타사 웹사이트 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F38F3E-57CD-7219-4F5D-B03FDA31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40" y="1388925"/>
            <a:ext cx="3589478" cy="2246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BBC630-9A75-CEAF-0E08-D3B184948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22" y="1388925"/>
            <a:ext cx="3377118" cy="22461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809E0D7-228A-E142-FED6-849763EDC5F2}"/>
              </a:ext>
            </a:extLst>
          </p:cNvPr>
          <p:cNvSpPr/>
          <p:nvPr/>
        </p:nvSpPr>
        <p:spPr>
          <a:xfrm>
            <a:off x="5581846" y="1652631"/>
            <a:ext cx="1053846" cy="9815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FBA589-8D64-1326-E9FF-989E5ED7492C}"/>
              </a:ext>
            </a:extLst>
          </p:cNvPr>
          <p:cNvSpPr/>
          <p:nvPr/>
        </p:nvSpPr>
        <p:spPr>
          <a:xfrm>
            <a:off x="9356892" y="1711354"/>
            <a:ext cx="1053846" cy="98151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F78982-A958-321D-BE84-2241D38031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FA2AB04E-CC1D-0BF5-1D51-8F01C0EB7A73}"/>
              </a:ext>
            </a:extLst>
          </p:cNvPr>
          <p:cNvSpPr/>
          <p:nvPr/>
        </p:nvSpPr>
        <p:spPr>
          <a:xfrm>
            <a:off x="3159547" y="3859150"/>
            <a:ext cx="7406049" cy="1591056"/>
          </a:xfrm>
          <a:prstGeom prst="wedgeRoundRectCallout">
            <a:avLst>
              <a:gd name="adj1" fmla="val -57794"/>
              <a:gd name="adj2" fmla="val -19109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GOPIZZA-MENU </a:t>
            </a:r>
            <a:r>
              <a:rPr lang="ko-KR" altLang="en-US" b="1" dirty="0">
                <a:solidFill>
                  <a:srgbClr val="FF9900"/>
                </a:solidFill>
              </a:rPr>
              <a:t>섹션에 </a:t>
            </a:r>
            <a:r>
              <a:rPr lang="en-US" altLang="ko-KR" b="1" dirty="0">
                <a:solidFill>
                  <a:srgbClr val="FF9900"/>
                </a:solidFill>
              </a:rPr>
              <a:t>Content</a:t>
            </a:r>
            <a:r>
              <a:rPr lang="ko-KR" altLang="en-US" b="1" dirty="0">
                <a:solidFill>
                  <a:srgbClr val="FF9900"/>
                </a:solidFill>
              </a:rPr>
              <a:t>를 마우스 </a:t>
            </a:r>
            <a:r>
              <a:rPr lang="ko-KR" altLang="en-US" b="1" dirty="0" err="1">
                <a:solidFill>
                  <a:srgbClr val="FF9900"/>
                </a:solidFill>
              </a:rPr>
              <a:t>오버시</a:t>
            </a:r>
            <a:r>
              <a:rPr lang="ko-KR" altLang="en-US" b="1" dirty="0">
                <a:solidFill>
                  <a:srgbClr val="FF9900"/>
                </a:solidFill>
              </a:rPr>
              <a:t> 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Hover effect</a:t>
            </a:r>
            <a:r>
              <a:rPr lang="ko-KR" altLang="en-US" b="1" dirty="0">
                <a:solidFill>
                  <a:srgbClr val="FF9900"/>
                </a:solidFill>
              </a:rPr>
              <a:t>로 그림이 확대되며 배경색이 변합니다</a:t>
            </a:r>
            <a:r>
              <a:rPr lang="en-US" altLang="ko-KR" b="1" dirty="0">
                <a:solidFill>
                  <a:srgbClr val="FF9900"/>
                </a:solidFill>
              </a:rPr>
              <a:t>!</a:t>
            </a: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사용자가 한번씩 클릭하고 싶게끔 합니다</a:t>
            </a:r>
            <a:r>
              <a:rPr lang="en-US" altLang="ko-KR" b="1" dirty="0">
                <a:solidFill>
                  <a:srgbClr val="FF99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07311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37AF23-DFB9-0C2B-430D-CC34E405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17144E-7452-EED1-FABE-98B796E4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7D91E-656D-357E-1165-4940AF94A3DB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타사 웹사이트 장점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C792C7-53A5-464D-A2E6-1A8301CB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80" y="1496319"/>
            <a:ext cx="3373256" cy="20513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6F57F0-2A81-826B-2FD6-25C90D816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20" y="1496319"/>
            <a:ext cx="3339760" cy="20513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ED0E72-35C9-F6D8-4F0F-2B4A6356B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9D3BE8E7-AFFE-A458-F73A-D1D7CA7FE373}"/>
              </a:ext>
            </a:extLst>
          </p:cNvPr>
          <p:cNvSpPr/>
          <p:nvPr/>
        </p:nvSpPr>
        <p:spPr>
          <a:xfrm>
            <a:off x="3159547" y="3859150"/>
            <a:ext cx="7406049" cy="1591056"/>
          </a:xfrm>
          <a:prstGeom prst="wedgeRoundRectCallout">
            <a:avLst>
              <a:gd name="adj1" fmla="val -57794"/>
              <a:gd name="adj2" fmla="val -19109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FIRE UP-YOUR TASTE </a:t>
            </a:r>
            <a:r>
              <a:rPr lang="ko-KR" altLang="en-US" b="1" dirty="0">
                <a:solidFill>
                  <a:srgbClr val="FF9900"/>
                </a:solidFill>
              </a:rPr>
              <a:t>섹션에 </a:t>
            </a:r>
            <a:r>
              <a:rPr lang="en-US" altLang="ko-KR" b="1" dirty="0">
                <a:solidFill>
                  <a:srgbClr val="FF9900"/>
                </a:solidFill>
              </a:rPr>
              <a:t>Contents</a:t>
            </a:r>
            <a:r>
              <a:rPr lang="ko-KR" altLang="en-US" b="1" dirty="0">
                <a:solidFill>
                  <a:srgbClr val="FF9900"/>
                </a:solidFill>
              </a:rPr>
              <a:t>가 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동영상으로 되어 있어 매우 생동감 있습니다</a:t>
            </a:r>
            <a:r>
              <a:rPr lang="en-US" altLang="ko-KR" b="1" dirty="0">
                <a:solidFill>
                  <a:srgbClr val="FF9900"/>
                </a:solidFill>
              </a:rPr>
              <a:t>!</a:t>
            </a:r>
          </a:p>
          <a:p>
            <a:pPr algn="ctr"/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또한 </a:t>
            </a:r>
            <a:r>
              <a:rPr lang="en-US" altLang="ko-KR" b="1" dirty="0">
                <a:solidFill>
                  <a:srgbClr val="FF9900"/>
                </a:solidFill>
              </a:rPr>
              <a:t>Hover </a:t>
            </a:r>
            <a:r>
              <a:rPr lang="ko-KR" altLang="en-US" b="1" dirty="0">
                <a:solidFill>
                  <a:srgbClr val="FF9900"/>
                </a:solidFill>
              </a:rPr>
              <a:t>기능이 있어 마우스 </a:t>
            </a:r>
            <a:r>
              <a:rPr lang="ko-KR" altLang="en-US" b="1" dirty="0" err="1">
                <a:solidFill>
                  <a:srgbClr val="FF9900"/>
                </a:solidFill>
              </a:rPr>
              <a:t>오버시</a:t>
            </a:r>
            <a:r>
              <a:rPr lang="ko-KR" altLang="en-US" b="1" dirty="0">
                <a:solidFill>
                  <a:srgbClr val="FF9900"/>
                </a:solidFill>
              </a:rPr>
              <a:t> 재미난 효과가 있습니다</a:t>
            </a:r>
            <a:r>
              <a:rPr lang="en-US" altLang="ko-KR" b="1" dirty="0">
                <a:solidFill>
                  <a:srgbClr val="FF9900"/>
                </a:solidFill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8812E4-6724-8A88-79E8-DA7047378B3B}"/>
              </a:ext>
            </a:extLst>
          </p:cNvPr>
          <p:cNvSpPr/>
          <p:nvPr/>
        </p:nvSpPr>
        <p:spPr>
          <a:xfrm>
            <a:off x="8083677" y="1963024"/>
            <a:ext cx="1119046" cy="1677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535E33-1170-20FE-229E-568B3E17A1EE}"/>
              </a:ext>
            </a:extLst>
          </p:cNvPr>
          <p:cNvSpPr/>
          <p:nvPr/>
        </p:nvSpPr>
        <p:spPr>
          <a:xfrm>
            <a:off x="4189085" y="1980474"/>
            <a:ext cx="1119046" cy="167779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0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3213C11-4ECB-F099-639A-A5B8DABE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1C5B75-E5D6-4F99-E692-B521466C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F7394-1772-F0DE-0E9E-6D0B14E052B8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타사 웹사이트 단점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E24CE-FDFE-AD0C-BD3C-1F77F344E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99" y="1157961"/>
            <a:ext cx="5015614" cy="25751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74906A-5846-D25E-C2A2-67087CF11DB4}"/>
              </a:ext>
            </a:extLst>
          </p:cNvPr>
          <p:cNvSpPr/>
          <p:nvPr/>
        </p:nvSpPr>
        <p:spPr>
          <a:xfrm>
            <a:off x="9173546" y="1157961"/>
            <a:ext cx="574461" cy="276556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0A5908-E7F4-B832-8D80-8AE544D00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348D38CA-1108-4700-1DAC-AFFEA4F6C99D}"/>
              </a:ext>
            </a:extLst>
          </p:cNvPr>
          <p:cNvSpPr/>
          <p:nvPr/>
        </p:nvSpPr>
        <p:spPr>
          <a:xfrm>
            <a:off x="2968571" y="4057766"/>
            <a:ext cx="7406049" cy="1591056"/>
          </a:xfrm>
          <a:prstGeom prst="wedgeRoundRectCallout">
            <a:avLst>
              <a:gd name="adj1" fmla="val -56548"/>
              <a:gd name="adj2" fmla="val -29654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창업을 하려는 방문자들에게 메뉴가 너무 단순하며 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가맹문의에 대한 </a:t>
            </a:r>
            <a:r>
              <a:rPr lang="en-US" altLang="ko-KR" b="1" dirty="0">
                <a:solidFill>
                  <a:srgbClr val="FF9900"/>
                </a:solidFill>
              </a:rPr>
              <a:t>GNB</a:t>
            </a:r>
            <a:r>
              <a:rPr lang="ko-KR" altLang="en-US" b="1" dirty="0">
                <a:solidFill>
                  <a:srgbClr val="FF9900"/>
                </a:solidFill>
              </a:rPr>
              <a:t>와 내용을 설명하는 </a:t>
            </a:r>
            <a:r>
              <a:rPr lang="en-US" altLang="ko-KR" b="1" dirty="0">
                <a:solidFill>
                  <a:srgbClr val="FF9900"/>
                </a:solidFill>
              </a:rPr>
              <a:t>Sub page</a:t>
            </a:r>
            <a:r>
              <a:rPr lang="ko-KR" altLang="en-US" b="1" dirty="0">
                <a:solidFill>
                  <a:srgbClr val="FF9900"/>
                </a:solidFill>
              </a:rPr>
              <a:t>가 없습니다</a:t>
            </a:r>
            <a:r>
              <a:rPr lang="en-US" altLang="ko-KR" b="1" dirty="0">
                <a:solidFill>
                  <a:srgbClr val="FF9900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96281F"/>
                </a:solidFill>
              </a:rPr>
              <a:t>가맹문의에 대한 내용을 정리한 </a:t>
            </a:r>
            <a:r>
              <a:rPr lang="en-US" altLang="ko-KR" b="1" dirty="0">
                <a:solidFill>
                  <a:srgbClr val="96281F"/>
                </a:solidFill>
              </a:rPr>
              <a:t>GNB</a:t>
            </a:r>
            <a:r>
              <a:rPr lang="ko-KR" altLang="en-US" b="1" dirty="0">
                <a:solidFill>
                  <a:srgbClr val="96281F"/>
                </a:solidFill>
              </a:rPr>
              <a:t>와 </a:t>
            </a:r>
            <a:r>
              <a:rPr lang="en-US" altLang="ko-KR" b="1" dirty="0">
                <a:solidFill>
                  <a:srgbClr val="96281F"/>
                </a:solidFill>
              </a:rPr>
              <a:t>Sub page</a:t>
            </a:r>
            <a:r>
              <a:rPr lang="ko-KR" altLang="en-US" b="1" dirty="0">
                <a:solidFill>
                  <a:srgbClr val="96281F"/>
                </a:solidFill>
              </a:rPr>
              <a:t>들이 있어야합니다</a:t>
            </a:r>
            <a:r>
              <a:rPr lang="en-US" altLang="ko-KR" b="1" dirty="0">
                <a:solidFill>
                  <a:srgbClr val="96281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14885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7E052A-D5DB-A3F2-93AF-ACC50748A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24" y="1381604"/>
            <a:ext cx="4389752" cy="2253808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1245F7A-1344-46BF-807B-B2A575ED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E13F5E-1EDA-D0A7-C095-2A2E79AF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AEFDF-628F-61F1-C287-A9710236DCED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타사 웹사이트 단점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34E1EB-13F5-B5F9-1C0C-3BD88348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10" y="1492435"/>
            <a:ext cx="3045204" cy="1248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CC9F0-B3EF-F416-6098-86DFC3270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C1B5AD02-B273-8663-66EF-995E2736DC2B}"/>
              </a:ext>
            </a:extLst>
          </p:cNvPr>
          <p:cNvSpPr/>
          <p:nvPr/>
        </p:nvSpPr>
        <p:spPr>
          <a:xfrm>
            <a:off x="2968571" y="4057766"/>
            <a:ext cx="7406049" cy="1591056"/>
          </a:xfrm>
          <a:prstGeom prst="wedgeRoundRectCallout">
            <a:avLst>
              <a:gd name="adj1" fmla="val -56548"/>
              <a:gd name="adj2" fmla="val -29654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GOPIZZA </a:t>
            </a:r>
            <a:r>
              <a:rPr lang="ko-KR" altLang="en-US" b="1" dirty="0">
                <a:solidFill>
                  <a:srgbClr val="FF9900"/>
                </a:solidFill>
              </a:rPr>
              <a:t>매장 장소를 찾는 섹션이 마우스 스크롤을 아래로 해야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보이는 번거로움이 있습니다</a:t>
            </a:r>
            <a:r>
              <a:rPr lang="en-US" altLang="ko-KR" b="1" dirty="0">
                <a:solidFill>
                  <a:srgbClr val="FF9900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96281F"/>
                </a:solidFill>
              </a:rPr>
              <a:t>메인페이지</a:t>
            </a:r>
            <a:r>
              <a:rPr lang="ko-KR" altLang="en-US" b="1" dirty="0">
                <a:solidFill>
                  <a:srgbClr val="96281F"/>
                </a:solidFill>
              </a:rPr>
              <a:t> </a:t>
            </a:r>
            <a:r>
              <a:rPr lang="en-US" altLang="ko-KR" b="1" dirty="0">
                <a:solidFill>
                  <a:srgbClr val="96281F"/>
                </a:solidFill>
              </a:rPr>
              <a:t>GNB </a:t>
            </a:r>
            <a:r>
              <a:rPr lang="ko-KR" altLang="en-US" b="1" dirty="0">
                <a:solidFill>
                  <a:srgbClr val="96281F"/>
                </a:solidFill>
              </a:rPr>
              <a:t>옆에 </a:t>
            </a:r>
            <a:r>
              <a:rPr lang="en-US" altLang="ko-KR" b="1" dirty="0">
                <a:solidFill>
                  <a:srgbClr val="96281F"/>
                </a:solidFill>
              </a:rPr>
              <a:t>TNB</a:t>
            </a:r>
            <a:r>
              <a:rPr lang="ko-KR" altLang="en-US" b="1" dirty="0">
                <a:solidFill>
                  <a:srgbClr val="96281F"/>
                </a:solidFill>
              </a:rPr>
              <a:t>를 만들어 검색할 수 있는 </a:t>
            </a:r>
            <a:endParaRPr lang="en-US" altLang="ko-KR" b="1" dirty="0">
              <a:solidFill>
                <a:srgbClr val="96281F"/>
              </a:solidFill>
            </a:endParaRPr>
          </a:p>
          <a:p>
            <a:pPr algn="ctr"/>
            <a:r>
              <a:rPr lang="ko-KR" altLang="en-US" b="1" dirty="0">
                <a:solidFill>
                  <a:srgbClr val="96281F"/>
                </a:solidFill>
              </a:rPr>
              <a:t>부분을 만들겠습니다</a:t>
            </a:r>
            <a:r>
              <a:rPr lang="en-US" altLang="ko-KR" b="1" dirty="0">
                <a:solidFill>
                  <a:srgbClr val="96281F"/>
                </a:solidFill>
              </a:rPr>
              <a:t>!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4E0B7C-9217-31DE-1B02-81A6C9926A66}"/>
              </a:ext>
            </a:extLst>
          </p:cNvPr>
          <p:cNvSpPr/>
          <p:nvPr/>
        </p:nvSpPr>
        <p:spPr>
          <a:xfrm>
            <a:off x="2409048" y="1381604"/>
            <a:ext cx="3335006" cy="1418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8F6CB-2BC6-694C-BDF6-19DDDAF75B97}"/>
              </a:ext>
            </a:extLst>
          </p:cNvPr>
          <p:cNvSpPr/>
          <p:nvPr/>
        </p:nvSpPr>
        <p:spPr>
          <a:xfrm>
            <a:off x="7533313" y="1381604"/>
            <a:ext cx="3213439" cy="245860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942AC81-6480-64B9-0D92-F08DC3620CB2}"/>
              </a:ext>
            </a:extLst>
          </p:cNvPr>
          <p:cNvSpPr/>
          <p:nvPr/>
        </p:nvSpPr>
        <p:spPr>
          <a:xfrm>
            <a:off x="5918816" y="1381604"/>
            <a:ext cx="1438329" cy="346528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9A65408-0BB1-4398-710E-F4ACCA40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382B89-16FF-EB83-5808-B32DBDC0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8B570-8004-D2F0-1003-8A3372ECD748}"/>
              </a:ext>
            </a:extLst>
          </p:cNvPr>
          <p:cNvSpPr txBox="1"/>
          <p:nvPr/>
        </p:nvSpPr>
        <p:spPr>
          <a:xfrm>
            <a:off x="1222580" y="9217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타사 웹사이트 단점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A30AB5-5947-4F97-6C3B-C8F1C154E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44" y="1229534"/>
            <a:ext cx="4114800" cy="2208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B74783-D1DE-BB70-3E6B-975D7591A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1136638" y="3804309"/>
            <a:ext cx="3192958" cy="222630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D81647B-481A-DA69-5A51-27F983400C1F}"/>
              </a:ext>
            </a:extLst>
          </p:cNvPr>
          <p:cNvSpPr/>
          <p:nvPr/>
        </p:nvSpPr>
        <p:spPr>
          <a:xfrm>
            <a:off x="2968571" y="4057766"/>
            <a:ext cx="7406049" cy="1591056"/>
          </a:xfrm>
          <a:prstGeom prst="wedgeRoundRectCallout">
            <a:avLst>
              <a:gd name="adj1" fmla="val -56548"/>
              <a:gd name="adj2" fmla="val -29654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FF9900"/>
                </a:solidFill>
              </a:rPr>
              <a:t>퀵메뉴가</a:t>
            </a:r>
            <a:r>
              <a:rPr lang="ko-KR" altLang="en-US" b="1" dirty="0">
                <a:solidFill>
                  <a:srgbClr val="FF9900"/>
                </a:solidFill>
              </a:rPr>
              <a:t> 페이지 하단 오른쪽에 붙어 있어 시각적으로 눈에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띄질 않습니다</a:t>
            </a:r>
            <a:r>
              <a:rPr lang="en-US" altLang="ko-KR" b="1" dirty="0">
                <a:solidFill>
                  <a:srgbClr val="FF9900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96281F"/>
                </a:solidFill>
              </a:rPr>
              <a:t>퀵메뉴의</a:t>
            </a:r>
            <a:r>
              <a:rPr lang="ko-KR" altLang="en-US" b="1" dirty="0">
                <a:solidFill>
                  <a:srgbClr val="96281F"/>
                </a:solidFill>
              </a:rPr>
              <a:t> </a:t>
            </a:r>
            <a:r>
              <a:rPr lang="en-US" altLang="ko-KR" b="1" dirty="0">
                <a:solidFill>
                  <a:srgbClr val="96281F"/>
                </a:solidFill>
              </a:rPr>
              <a:t>Width</a:t>
            </a:r>
            <a:r>
              <a:rPr lang="ko-KR" altLang="en-US" b="1" dirty="0">
                <a:solidFill>
                  <a:srgbClr val="96281F"/>
                </a:solidFill>
              </a:rPr>
              <a:t>와 </a:t>
            </a:r>
            <a:r>
              <a:rPr lang="en-US" altLang="ko-KR" b="1" dirty="0" err="1">
                <a:solidFill>
                  <a:srgbClr val="96281F"/>
                </a:solidFill>
              </a:rPr>
              <a:t>heigth</a:t>
            </a:r>
            <a:r>
              <a:rPr lang="ko-KR" altLang="en-US" b="1" dirty="0">
                <a:solidFill>
                  <a:srgbClr val="96281F"/>
                </a:solidFill>
              </a:rPr>
              <a:t>의 길이를 </a:t>
            </a:r>
            <a:r>
              <a:rPr lang="en-US" altLang="ko-KR" b="1" dirty="0">
                <a:solidFill>
                  <a:srgbClr val="96281F"/>
                </a:solidFill>
              </a:rPr>
              <a:t>50px</a:t>
            </a:r>
            <a:r>
              <a:rPr lang="ko-KR" altLang="en-US" b="1" dirty="0">
                <a:solidFill>
                  <a:srgbClr val="96281F"/>
                </a:solidFill>
              </a:rPr>
              <a:t>씩 늘리고 </a:t>
            </a:r>
            <a:endParaRPr lang="en-US" altLang="ko-KR" b="1" dirty="0">
              <a:solidFill>
                <a:srgbClr val="96281F"/>
              </a:solidFill>
            </a:endParaRPr>
          </a:p>
          <a:p>
            <a:pPr algn="ctr"/>
            <a:r>
              <a:rPr lang="ko-KR" altLang="en-US" b="1" dirty="0">
                <a:solidFill>
                  <a:srgbClr val="96281F"/>
                </a:solidFill>
              </a:rPr>
              <a:t>오른쪽 상단으로 위치를 이동시키겠습니다</a:t>
            </a:r>
            <a:r>
              <a:rPr lang="en-US" altLang="ko-KR" b="1" dirty="0">
                <a:solidFill>
                  <a:srgbClr val="96281F"/>
                </a:solidFill>
              </a:rPr>
              <a:t>!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355316-94CE-39F5-A717-C6FC08BD37BB}"/>
              </a:ext>
            </a:extLst>
          </p:cNvPr>
          <p:cNvSpPr/>
          <p:nvPr/>
        </p:nvSpPr>
        <p:spPr>
          <a:xfrm>
            <a:off x="9111852" y="2800234"/>
            <a:ext cx="510321" cy="65119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012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160FB8D-A8C8-8484-ADCB-7C558CE1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8766B8-151C-B6D8-500D-3EC3EB1C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AEDE7-EBA5-8C25-537A-0A86CF98FF75}"/>
              </a:ext>
            </a:extLst>
          </p:cNvPr>
          <p:cNvSpPr txBox="1"/>
          <p:nvPr/>
        </p:nvSpPr>
        <p:spPr>
          <a:xfrm>
            <a:off x="1222580" y="921757"/>
            <a:ext cx="1124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9900"/>
                </a:solidFill>
              </a:rPr>
              <a:t>SWOT </a:t>
            </a:r>
            <a:r>
              <a:rPr lang="ko-KR" altLang="en-US" sz="1400" b="1" dirty="0">
                <a:solidFill>
                  <a:srgbClr val="FF9900"/>
                </a:solidFill>
              </a:rPr>
              <a:t>분석</a:t>
            </a:r>
          </a:p>
        </p:txBody>
      </p:sp>
      <p:grpSp>
        <p:nvGrpSpPr>
          <p:cNvPr id="69" name="Google Shape;290;p20">
            <a:extLst>
              <a:ext uri="{FF2B5EF4-FFF2-40B4-BE49-F238E27FC236}">
                <a16:creationId xmlns:a16="http://schemas.microsoft.com/office/drawing/2014/main" id="{6812CF62-1B7B-39C0-6D64-90AC057F4A0E}"/>
              </a:ext>
            </a:extLst>
          </p:cNvPr>
          <p:cNvGrpSpPr/>
          <p:nvPr/>
        </p:nvGrpSpPr>
        <p:grpSpPr>
          <a:xfrm>
            <a:off x="6140616" y="1191425"/>
            <a:ext cx="5105053" cy="2116129"/>
            <a:chOff x="4604419" y="1191425"/>
            <a:chExt cx="4024436" cy="1668195"/>
          </a:xfrm>
        </p:grpSpPr>
        <p:sp>
          <p:nvSpPr>
            <p:cNvPr id="70" name="Google Shape;291;p20">
              <a:extLst>
                <a:ext uri="{FF2B5EF4-FFF2-40B4-BE49-F238E27FC236}">
                  <a16:creationId xmlns:a16="http://schemas.microsoft.com/office/drawing/2014/main" id="{2ABB2EFE-2DA3-31B6-57E2-949D22FFF184}"/>
                </a:ext>
              </a:extLst>
            </p:cNvPr>
            <p:cNvSpPr txBox="1"/>
            <p:nvPr/>
          </p:nvSpPr>
          <p:spPr>
            <a:xfrm>
              <a:off x="6466323" y="1616300"/>
              <a:ext cx="2086301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rgbClr val="43434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Weaknesses</a:t>
              </a:r>
              <a:endParaRPr sz="28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1" name="Google Shape;292;p20">
              <a:extLst>
                <a:ext uri="{FF2B5EF4-FFF2-40B4-BE49-F238E27FC236}">
                  <a16:creationId xmlns:a16="http://schemas.microsoft.com/office/drawing/2014/main" id="{60702DFD-2838-0A98-9154-069A71F75C8B}"/>
                </a:ext>
              </a:extLst>
            </p:cNvPr>
            <p:cNvSpPr txBox="1"/>
            <p:nvPr/>
          </p:nvSpPr>
          <p:spPr>
            <a:xfrm>
              <a:off x="6466325" y="1963149"/>
              <a:ext cx="216253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모바일 사용자가 많은 요즈음 </a:t>
              </a:r>
              <a:endParaRPr lang="en-US" altLang="ko-KR"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적응형 홈페이지로 되어 있어</a:t>
              </a:r>
              <a:endParaRPr lang="en-US" altLang="ko-KR"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웹사이트 탐색이 힘듭니다</a:t>
              </a:r>
              <a:r>
                <a:rPr lang="en-US" altLang="ko-KR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.</a:t>
              </a: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 </a:t>
              </a:r>
              <a:endParaRPr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  <p:sp>
          <p:nvSpPr>
            <p:cNvPr id="72" name="Google Shape;293;p20">
              <a:extLst>
                <a:ext uri="{FF2B5EF4-FFF2-40B4-BE49-F238E27FC236}">
                  <a16:creationId xmlns:a16="http://schemas.microsoft.com/office/drawing/2014/main" id="{10907C2F-FDE6-A86C-42F7-1FC47433367B}"/>
                </a:ext>
              </a:extLst>
            </p:cNvPr>
            <p:cNvSpPr/>
            <p:nvPr/>
          </p:nvSpPr>
          <p:spPr>
            <a:xfrm>
              <a:off x="4604419" y="1484839"/>
              <a:ext cx="1536198" cy="1374781"/>
            </a:xfrm>
            <a:custGeom>
              <a:avLst/>
              <a:gdLst/>
              <a:ahLst/>
              <a:cxnLst/>
              <a:rect l="l" t="t" r="r" b="b"/>
              <a:pathLst>
                <a:path w="65391" h="58520" extrusionOk="0">
                  <a:moveTo>
                    <a:pt x="17491" y="0"/>
                  </a:moveTo>
                  <a:cubicBezTo>
                    <a:pt x="7823" y="0"/>
                    <a:pt x="1" y="7834"/>
                    <a:pt x="1" y="17490"/>
                  </a:cubicBezTo>
                  <a:lnTo>
                    <a:pt x="1" y="58519"/>
                  </a:lnTo>
                  <a:lnTo>
                    <a:pt x="47900" y="58519"/>
                  </a:lnTo>
                  <a:cubicBezTo>
                    <a:pt x="57568" y="58519"/>
                    <a:pt x="65390" y="50685"/>
                    <a:pt x="65390" y="41017"/>
                  </a:cubicBezTo>
                  <a:lnTo>
                    <a:pt x="65390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4;p20">
              <a:extLst>
                <a:ext uri="{FF2B5EF4-FFF2-40B4-BE49-F238E27FC236}">
                  <a16:creationId xmlns:a16="http://schemas.microsoft.com/office/drawing/2014/main" id="{3545960C-7BAA-3D51-74F6-83A81A248A68}"/>
                </a:ext>
              </a:extLst>
            </p:cNvPr>
            <p:cNvSpPr/>
            <p:nvPr/>
          </p:nvSpPr>
          <p:spPr>
            <a:xfrm>
              <a:off x="5079072" y="1191425"/>
              <a:ext cx="586866" cy="586843"/>
            </a:xfrm>
            <a:custGeom>
              <a:avLst/>
              <a:gdLst/>
              <a:ahLst/>
              <a:cxnLst/>
              <a:rect l="l" t="t" r="r" b="b"/>
              <a:pathLst>
                <a:path w="24981" h="24980" extrusionOk="0">
                  <a:moveTo>
                    <a:pt x="12491" y="0"/>
                  </a:moveTo>
                  <a:cubicBezTo>
                    <a:pt x="5597" y="0"/>
                    <a:pt x="1" y="5596"/>
                    <a:pt x="1" y="12490"/>
                  </a:cubicBezTo>
                  <a:cubicBezTo>
                    <a:pt x="1" y="19396"/>
                    <a:pt x="5597" y="24980"/>
                    <a:pt x="12491" y="24980"/>
                  </a:cubicBezTo>
                  <a:cubicBezTo>
                    <a:pt x="19384" y="24980"/>
                    <a:pt x="24980" y="19396"/>
                    <a:pt x="24980" y="12490"/>
                  </a:cubicBezTo>
                  <a:cubicBezTo>
                    <a:pt x="24980" y="5596"/>
                    <a:pt x="19384" y="0"/>
                    <a:pt x="12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5;p20">
              <a:extLst>
                <a:ext uri="{FF2B5EF4-FFF2-40B4-BE49-F238E27FC236}">
                  <a16:creationId xmlns:a16="http://schemas.microsoft.com/office/drawing/2014/main" id="{BA58BF50-C1F4-96BB-02E4-38CE8D3FF623}"/>
                </a:ext>
              </a:extLst>
            </p:cNvPr>
            <p:cNvSpPr/>
            <p:nvPr/>
          </p:nvSpPr>
          <p:spPr>
            <a:xfrm>
              <a:off x="5150675" y="1263028"/>
              <a:ext cx="443656" cy="443632"/>
            </a:xfrm>
            <a:custGeom>
              <a:avLst/>
              <a:gdLst/>
              <a:ahLst/>
              <a:cxnLst/>
              <a:rect l="l" t="t" r="r" b="b"/>
              <a:pathLst>
                <a:path w="18885" h="18884" extrusionOk="0">
                  <a:moveTo>
                    <a:pt x="9443" y="0"/>
                  </a:moveTo>
                  <a:cubicBezTo>
                    <a:pt x="4228" y="0"/>
                    <a:pt x="1" y="4227"/>
                    <a:pt x="1" y="9442"/>
                  </a:cubicBezTo>
                  <a:cubicBezTo>
                    <a:pt x="1" y="14657"/>
                    <a:pt x="4228" y="18884"/>
                    <a:pt x="9443" y="18884"/>
                  </a:cubicBezTo>
                  <a:cubicBezTo>
                    <a:pt x="14657" y="18884"/>
                    <a:pt x="18884" y="14657"/>
                    <a:pt x="18884" y="9442"/>
                  </a:cubicBezTo>
                  <a:cubicBezTo>
                    <a:pt x="18884" y="4227"/>
                    <a:pt x="14657" y="0"/>
                    <a:pt x="9443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W</a:t>
              </a:r>
              <a:endParaRPr b="1" dirty="0">
                <a:latin typeface="+mj-ea"/>
                <a:ea typeface="+mj-ea"/>
              </a:endParaRPr>
            </a:p>
          </p:txBody>
        </p:sp>
      </p:grpSp>
      <p:grpSp>
        <p:nvGrpSpPr>
          <p:cNvPr id="75" name="Google Shape;296;p20">
            <a:extLst>
              <a:ext uri="{FF2B5EF4-FFF2-40B4-BE49-F238E27FC236}">
                <a16:creationId xmlns:a16="http://schemas.microsoft.com/office/drawing/2014/main" id="{ECE5D2E9-F48D-BD07-B330-5D3D3A5A6EAE}"/>
              </a:ext>
            </a:extLst>
          </p:cNvPr>
          <p:cNvGrpSpPr/>
          <p:nvPr/>
        </p:nvGrpSpPr>
        <p:grpSpPr>
          <a:xfrm flipH="1">
            <a:off x="6726288" y="2042467"/>
            <a:ext cx="744448" cy="697336"/>
            <a:chOff x="2753373" y="2902523"/>
            <a:chExt cx="347552" cy="325557"/>
          </a:xfrm>
        </p:grpSpPr>
        <p:sp>
          <p:nvSpPr>
            <p:cNvPr id="76" name="Google Shape;297;p20">
              <a:extLst>
                <a:ext uri="{FF2B5EF4-FFF2-40B4-BE49-F238E27FC236}">
                  <a16:creationId xmlns:a16="http://schemas.microsoft.com/office/drawing/2014/main" id="{C26DDC32-6D8C-0FC2-A6DF-876412965A9A}"/>
                </a:ext>
              </a:extLst>
            </p:cNvPr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8;p20">
              <a:extLst>
                <a:ext uri="{FF2B5EF4-FFF2-40B4-BE49-F238E27FC236}">
                  <a16:creationId xmlns:a16="http://schemas.microsoft.com/office/drawing/2014/main" id="{23DAF2D1-387C-EC29-CF1F-BDE3E1514EE8}"/>
                </a:ext>
              </a:extLst>
            </p:cNvPr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9;p20">
              <a:extLst>
                <a:ext uri="{FF2B5EF4-FFF2-40B4-BE49-F238E27FC236}">
                  <a16:creationId xmlns:a16="http://schemas.microsoft.com/office/drawing/2014/main" id="{D9C36BB7-1F9B-6C03-5785-98CDAE8ED32F}"/>
                </a:ext>
              </a:extLst>
            </p:cNvPr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00;p20">
              <a:extLst>
                <a:ext uri="{FF2B5EF4-FFF2-40B4-BE49-F238E27FC236}">
                  <a16:creationId xmlns:a16="http://schemas.microsoft.com/office/drawing/2014/main" id="{C4133B06-6AD7-60AC-5A2F-3A83C8433685}"/>
                </a:ext>
              </a:extLst>
            </p:cNvPr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01;p20">
              <a:extLst>
                <a:ext uri="{FF2B5EF4-FFF2-40B4-BE49-F238E27FC236}">
                  <a16:creationId xmlns:a16="http://schemas.microsoft.com/office/drawing/2014/main" id="{3ECF5728-360E-D1C8-A0FE-23D9DEE88EE2}"/>
                </a:ext>
              </a:extLst>
            </p:cNvPr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02;p20">
              <a:extLst>
                <a:ext uri="{FF2B5EF4-FFF2-40B4-BE49-F238E27FC236}">
                  <a16:creationId xmlns:a16="http://schemas.microsoft.com/office/drawing/2014/main" id="{607EBE04-8439-BB57-5827-C6EBC1C43FA6}"/>
                </a:ext>
              </a:extLst>
            </p:cNvPr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303;p20">
            <a:extLst>
              <a:ext uri="{FF2B5EF4-FFF2-40B4-BE49-F238E27FC236}">
                <a16:creationId xmlns:a16="http://schemas.microsoft.com/office/drawing/2014/main" id="{18939967-AD67-C41C-2BF2-B3EF0F083A76}"/>
              </a:ext>
            </a:extLst>
          </p:cNvPr>
          <p:cNvGrpSpPr/>
          <p:nvPr/>
        </p:nvGrpSpPr>
        <p:grpSpPr>
          <a:xfrm>
            <a:off x="6156562" y="3588925"/>
            <a:ext cx="5538614" cy="2170263"/>
            <a:chOff x="4604419" y="2937863"/>
            <a:chExt cx="4257264" cy="1668176"/>
          </a:xfrm>
        </p:grpSpPr>
        <p:sp>
          <p:nvSpPr>
            <p:cNvPr id="83" name="Google Shape;304;p20">
              <a:extLst>
                <a:ext uri="{FF2B5EF4-FFF2-40B4-BE49-F238E27FC236}">
                  <a16:creationId xmlns:a16="http://schemas.microsoft.com/office/drawing/2014/main" id="{228B57D7-F7EA-6328-3EFA-E7296AB35C6D}"/>
                </a:ext>
              </a:extLst>
            </p:cNvPr>
            <p:cNvSpPr txBox="1"/>
            <p:nvPr/>
          </p:nvSpPr>
          <p:spPr>
            <a:xfrm>
              <a:off x="6466325" y="306933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rgbClr val="43434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Threats</a:t>
              </a:r>
              <a:endParaRPr sz="32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4" name="Google Shape;305;p20">
              <a:extLst>
                <a:ext uri="{FF2B5EF4-FFF2-40B4-BE49-F238E27FC236}">
                  <a16:creationId xmlns:a16="http://schemas.microsoft.com/office/drawing/2014/main" id="{D9166553-EA6C-CAAB-A7BF-458389BD7FA8}"/>
                </a:ext>
              </a:extLst>
            </p:cNvPr>
            <p:cNvSpPr txBox="1"/>
            <p:nvPr/>
          </p:nvSpPr>
          <p:spPr>
            <a:xfrm>
              <a:off x="6466325" y="3416187"/>
              <a:ext cx="2395358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Fast</a:t>
              </a: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 </a:t>
              </a:r>
              <a:r>
                <a:rPr lang="en-US" altLang="ko-KR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food</a:t>
              </a: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는 건강에 좋지 않다는</a:t>
              </a:r>
              <a:endParaRPr lang="en-US" altLang="ko-KR"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인식이 있어 사람들이 가끔 먹으려고 합니다</a:t>
              </a:r>
              <a:r>
                <a:rPr lang="en-US" altLang="ko-KR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.</a:t>
              </a:r>
            </a:p>
          </p:txBody>
        </p:sp>
        <p:sp>
          <p:nvSpPr>
            <p:cNvPr id="85" name="Google Shape;306;p20">
              <a:extLst>
                <a:ext uri="{FF2B5EF4-FFF2-40B4-BE49-F238E27FC236}">
                  <a16:creationId xmlns:a16="http://schemas.microsoft.com/office/drawing/2014/main" id="{6F635784-5938-B952-0916-7EAC5140FDD3}"/>
                </a:ext>
              </a:extLst>
            </p:cNvPr>
            <p:cNvSpPr/>
            <p:nvPr/>
          </p:nvSpPr>
          <p:spPr>
            <a:xfrm>
              <a:off x="4604419" y="2937863"/>
              <a:ext cx="1536198" cy="1374781"/>
            </a:xfrm>
            <a:custGeom>
              <a:avLst/>
              <a:gdLst/>
              <a:ahLst/>
              <a:cxnLst/>
              <a:rect l="l" t="t" r="r" b="b"/>
              <a:pathLst>
                <a:path w="65391" h="58520" extrusionOk="0">
                  <a:moveTo>
                    <a:pt x="1" y="1"/>
                  </a:moveTo>
                  <a:lnTo>
                    <a:pt x="1" y="41030"/>
                  </a:lnTo>
                  <a:cubicBezTo>
                    <a:pt x="1" y="50686"/>
                    <a:pt x="7823" y="58520"/>
                    <a:pt x="17491" y="58520"/>
                  </a:cubicBezTo>
                  <a:lnTo>
                    <a:pt x="65390" y="58520"/>
                  </a:lnTo>
                  <a:lnTo>
                    <a:pt x="65390" y="17503"/>
                  </a:lnTo>
                  <a:cubicBezTo>
                    <a:pt x="65390" y="7835"/>
                    <a:pt x="57568" y="1"/>
                    <a:pt x="4790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07;p20">
              <a:extLst>
                <a:ext uri="{FF2B5EF4-FFF2-40B4-BE49-F238E27FC236}">
                  <a16:creationId xmlns:a16="http://schemas.microsoft.com/office/drawing/2014/main" id="{3823E0A5-2F21-4854-1EF5-8F35ADF18233}"/>
                </a:ext>
              </a:extLst>
            </p:cNvPr>
            <p:cNvSpPr/>
            <p:nvPr/>
          </p:nvSpPr>
          <p:spPr>
            <a:xfrm>
              <a:off x="5079072" y="4019196"/>
              <a:ext cx="586866" cy="586843"/>
            </a:xfrm>
            <a:custGeom>
              <a:avLst/>
              <a:gdLst/>
              <a:ahLst/>
              <a:cxnLst/>
              <a:rect l="l" t="t" r="r" b="b"/>
              <a:pathLst>
                <a:path w="24981" h="24980" extrusionOk="0">
                  <a:moveTo>
                    <a:pt x="12491" y="0"/>
                  </a:moveTo>
                  <a:cubicBezTo>
                    <a:pt x="5597" y="0"/>
                    <a:pt x="1" y="5584"/>
                    <a:pt x="1" y="12490"/>
                  </a:cubicBezTo>
                  <a:cubicBezTo>
                    <a:pt x="1" y="19384"/>
                    <a:pt x="5597" y="24980"/>
                    <a:pt x="12491" y="24980"/>
                  </a:cubicBezTo>
                  <a:cubicBezTo>
                    <a:pt x="19384" y="24980"/>
                    <a:pt x="24980" y="19384"/>
                    <a:pt x="24980" y="12490"/>
                  </a:cubicBezTo>
                  <a:cubicBezTo>
                    <a:pt x="24980" y="5584"/>
                    <a:pt x="19384" y="0"/>
                    <a:pt x="12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08;p20">
              <a:extLst>
                <a:ext uri="{FF2B5EF4-FFF2-40B4-BE49-F238E27FC236}">
                  <a16:creationId xmlns:a16="http://schemas.microsoft.com/office/drawing/2014/main" id="{54113072-6012-0C91-8E17-AA64626DE28B}"/>
                </a:ext>
              </a:extLst>
            </p:cNvPr>
            <p:cNvSpPr/>
            <p:nvPr/>
          </p:nvSpPr>
          <p:spPr>
            <a:xfrm>
              <a:off x="5150675" y="4090800"/>
              <a:ext cx="443656" cy="443632"/>
            </a:xfrm>
            <a:custGeom>
              <a:avLst/>
              <a:gdLst/>
              <a:ahLst/>
              <a:cxnLst/>
              <a:rect l="l" t="t" r="r" b="b"/>
              <a:pathLst>
                <a:path w="18885" h="18884" extrusionOk="0">
                  <a:moveTo>
                    <a:pt x="9443" y="0"/>
                  </a:moveTo>
                  <a:cubicBezTo>
                    <a:pt x="4228" y="0"/>
                    <a:pt x="1" y="4227"/>
                    <a:pt x="1" y="9442"/>
                  </a:cubicBezTo>
                  <a:cubicBezTo>
                    <a:pt x="1" y="14657"/>
                    <a:pt x="4228" y="18884"/>
                    <a:pt x="9443" y="18884"/>
                  </a:cubicBezTo>
                  <a:cubicBezTo>
                    <a:pt x="14657" y="18884"/>
                    <a:pt x="18884" y="14657"/>
                    <a:pt x="18884" y="9442"/>
                  </a:cubicBezTo>
                  <a:cubicBezTo>
                    <a:pt x="18884" y="4227"/>
                    <a:pt x="14657" y="0"/>
                    <a:pt x="944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T</a:t>
              </a:r>
              <a:endParaRPr b="1" dirty="0">
                <a:latin typeface="+mj-ea"/>
                <a:ea typeface="+mj-ea"/>
              </a:endParaRPr>
            </a:p>
          </p:txBody>
        </p:sp>
      </p:grpSp>
      <p:grpSp>
        <p:nvGrpSpPr>
          <p:cNvPr id="88" name="Google Shape;309;p20">
            <a:extLst>
              <a:ext uri="{FF2B5EF4-FFF2-40B4-BE49-F238E27FC236}">
                <a16:creationId xmlns:a16="http://schemas.microsoft.com/office/drawing/2014/main" id="{2042DC1C-C25F-BE61-C8D7-1C5A968B973C}"/>
              </a:ext>
            </a:extLst>
          </p:cNvPr>
          <p:cNvGrpSpPr/>
          <p:nvPr/>
        </p:nvGrpSpPr>
        <p:grpSpPr>
          <a:xfrm>
            <a:off x="6676114" y="3898937"/>
            <a:ext cx="838140" cy="897319"/>
            <a:chOff x="7055134" y="2919170"/>
            <a:chExt cx="290321" cy="310820"/>
          </a:xfrm>
        </p:grpSpPr>
        <p:sp>
          <p:nvSpPr>
            <p:cNvPr id="89" name="Google Shape;310;p20">
              <a:extLst>
                <a:ext uri="{FF2B5EF4-FFF2-40B4-BE49-F238E27FC236}">
                  <a16:creationId xmlns:a16="http://schemas.microsoft.com/office/drawing/2014/main" id="{7BF878B9-6D0B-AD8D-2DF2-2815754F13E8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11;p20">
              <a:extLst>
                <a:ext uri="{FF2B5EF4-FFF2-40B4-BE49-F238E27FC236}">
                  <a16:creationId xmlns:a16="http://schemas.microsoft.com/office/drawing/2014/main" id="{A7A0264E-0009-5D25-5725-503B1E3CEB3A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12;p20">
              <a:extLst>
                <a:ext uri="{FF2B5EF4-FFF2-40B4-BE49-F238E27FC236}">
                  <a16:creationId xmlns:a16="http://schemas.microsoft.com/office/drawing/2014/main" id="{349CD7E2-6820-C060-3EFD-4DA43FE8C3B8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13;p20">
              <a:extLst>
                <a:ext uri="{FF2B5EF4-FFF2-40B4-BE49-F238E27FC236}">
                  <a16:creationId xmlns:a16="http://schemas.microsoft.com/office/drawing/2014/main" id="{915F7BBD-C6FF-BAAB-19E3-3F341BB5A3C5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14;p20">
              <a:extLst>
                <a:ext uri="{FF2B5EF4-FFF2-40B4-BE49-F238E27FC236}">
                  <a16:creationId xmlns:a16="http://schemas.microsoft.com/office/drawing/2014/main" id="{CBF78BDD-A6B8-3329-A76F-2226CF779A8B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15;p20">
              <a:extLst>
                <a:ext uri="{FF2B5EF4-FFF2-40B4-BE49-F238E27FC236}">
                  <a16:creationId xmlns:a16="http://schemas.microsoft.com/office/drawing/2014/main" id="{D1C8E30A-6BA5-8BB6-4D7D-192E99E6546F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16;p20">
              <a:extLst>
                <a:ext uri="{FF2B5EF4-FFF2-40B4-BE49-F238E27FC236}">
                  <a16:creationId xmlns:a16="http://schemas.microsoft.com/office/drawing/2014/main" id="{C507006B-CD09-73BC-5137-701FAC83B28E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17;p20">
              <a:extLst>
                <a:ext uri="{FF2B5EF4-FFF2-40B4-BE49-F238E27FC236}">
                  <a16:creationId xmlns:a16="http://schemas.microsoft.com/office/drawing/2014/main" id="{FC5A7BCC-15CB-8D1E-35AE-94516AB5D8C6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18;p20">
              <a:extLst>
                <a:ext uri="{FF2B5EF4-FFF2-40B4-BE49-F238E27FC236}">
                  <a16:creationId xmlns:a16="http://schemas.microsoft.com/office/drawing/2014/main" id="{90161B37-5809-F07D-32F8-267BD68D215B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19;p20">
              <a:extLst>
                <a:ext uri="{FF2B5EF4-FFF2-40B4-BE49-F238E27FC236}">
                  <a16:creationId xmlns:a16="http://schemas.microsoft.com/office/drawing/2014/main" id="{43FC71F1-295F-700F-76FF-72BD9AE04A40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20;p20">
              <a:extLst>
                <a:ext uri="{FF2B5EF4-FFF2-40B4-BE49-F238E27FC236}">
                  <a16:creationId xmlns:a16="http://schemas.microsoft.com/office/drawing/2014/main" id="{BB36727A-A8EE-8D51-87F6-D4D87F84A2F6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21;p20">
              <a:extLst>
                <a:ext uri="{FF2B5EF4-FFF2-40B4-BE49-F238E27FC236}">
                  <a16:creationId xmlns:a16="http://schemas.microsoft.com/office/drawing/2014/main" id="{61BB53D9-BD22-A701-EE02-CAC1FD048F38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22;p20">
              <a:extLst>
                <a:ext uri="{FF2B5EF4-FFF2-40B4-BE49-F238E27FC236}">
                  <a16:creationId xmlns:a16="http://schemas.microsoft.com/office/drawing/2014/main" id="{327440A4-88D6-A3F1-F767-E82ECE833158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23;p20">
              <a:extLst>
                <a:ext uri="{FF2B5EF4-FFF2-40B4-BE49-F238E27FC236}">
                  <a16:creationId xmlns:a16="http://schemas.microsoft.com/office/drawing/2014/main" id="{D004E440-7DC9-1CDA-6ED5-A1333571D758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324;p20">
            <a:extLst>
              <a:ext uri="{FF2B5EF4-FFF2-40B4-BE49-F238E27FC236}">
                <a16:creationId xmlns:a16="http://schemas.microsoft.com/office/drawing/2014/main" id="{655CA47A-B731-DA60-00B2-B53ABE675C73}"/>
              </a:ext>
            </a:extLst>
          </p:cNvPr>
          <p:cNvGrpSpPr/>
          <p:nvPr/>
        </p:nvGrpSpPr>
        <p:grpSpPr>
          <a:xfrm>
            <a:off x="493777" y="1114215"/>
            <a:ext cx="5184714" cy="2155471"/>
            <a:chOff x="526967" y="1191425"/>
            <a:chExt cx="4012633" cy="1668195"/>
          </a:xfrm>
        </p:grpSpPr>
        <p:sp>
          <p:nvSpPr>
            <p:cNvPr id="104" name="Google Shape;325;p20">
              <a:extLst>
                <a:ext uri="{FF2B5EF4-FFF2-40B4-BE49-F238E27FC236}">
                  <a16:creationId xmlns:a16="http://schemas.microsoft.com/office/drawing/2014/main" id="{40D7BFC9-B63C-AAD1-DEC0-C13A371D2946}"/>
                </a:ext>
              </a:extLst>
            </p:cNvPr>
            <p:cNvSpPr txBox="1"/>
            <p:nvPr/>
          </p:nvSpPr>
          <p:spPr>
            <a:xfrm>
              <a:off x="526967" y="1963162"/>
              <a:ext cx="2150758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유기농 식품이 유행하는 요즘에 </a:t>
              </a:r>
              <a:endParaRPr lang="en-US" altLang="ko-KR"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유기농 피자에 관심이 많은 </a:t>
              </a:r>
              <a:endParaRPr lang="en-US" altLang="ko-KR"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사람들 증가</a:t>
              </a:r>
              <a:endParaRPr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  <p:sp>
          <p:nvSpPr>
            <p:cNvPr id="105" name="Google Shape;326;p20">
              <a:extLst>
                <a:ext uri="{FF2B5EF4-FFF2-40B4-BE49-F238E27FC236}">
                  <a16:creationId xmlns:a16="http://schemas.microsoft.com/office/drawing/2014/main" id="{D32EF801-1A34-1C15-83BC-990F44092957}"/>
                </a:ext>
              </a:extLst>
            </p:cNvPr>
            <p:cNvSpPr txBox="1"/>
            <p:nvPr/>
          </p:nvSpPr>
          <p:spPr>
            <a:xfrm>
              <a:off x="793125" y="16163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rgbClr val="43434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Strengths</a:t>
              </a:r>
              <a:endParaRPr sz="17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6" name="Google Shape;327;p20">
              <a:extLst>
                <a:ext uri="{FF2B5EF4-FFF2-40B4-BE49-F238E27FC236}">
                  <a16:creationId xmlns:a16="http://schemas.microsoft.com/office/drawing/2014/main" id="{0FB755BF-0803-376D-7CC6-C2FCB70191F2}"/>
                </a:ext>
              </a:extLst>
            </p:cNvPr>
            <p:cNvSpPr/>
            <p:nvPr/>
          </p:nvSpPr>
          <p:spPr>
            <a:xfrm>
              <a:off x="3003425" y="1484839"/>
              <a:ext cx="1536175" cy="1374781"/>
            </a:xfrm>
            <a:custGeom>
              <a:avLst/>
              <a:gdLst/>
              <a:ahLst/>
              <a:cxnLst/>
              <a:rect l="l" t="t" r="r" b="b"/>
              <a:pathLst>
                <a:path w="65390" h="58520" extrusionOk="0">
                  <a:moveTo>
                    <a:pt x="1" y="0"/>
                  </a:moveTo>
                  <a:lnTo>
                    <a:pt x="1" y="41017"/>
                  </a:lnTo>
                  <a:cubicBezTo>
                    <a:pt x="1" y="50685"/>
                    <a:pt x="7823" y="58519"/>
                    <a:pt x="17491" y="58519"/>
                  </a:cubicBezTo>
                  <a:lnTo>
                    <a:pt x="65390" y="58519"/>
                  </a:lnTo>
                  <a:lnTo>
                    <a:pt x="65390" y="17490"/>
                  </a:lnTo>
                  <a:cubicBezTo>
                    <a:pt x="65390" y="7834"/>
                    <a:pt x="57567" y="0"/>
                    <a:pt x="478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28;p20">
              <a:extLst>
                <a:ext uri="{FF2B5EF4-FFF2-40B4-BE49-F238E27FC236}">
                  <a16:creationId xmlns:a16="http://schemas.microsoft.com/office/drawing/2014/main" id="{5370D100-993D-A74B-2511-E16F5C1CB3CD}"/>
                </a:ext>
              </a:extLst>
            </p:cNvPr>
            <p:cNvSpPr/>
            <p:nvPr/>
          </p:nvSpPr>
          <p:spPr>
            <a:xfrm>
              <a:off x="3478078" y="1191425"/>
              <a:ext cx="586843" cy="586843"/>
            </a:xfrm>
            <a:custGeom>
              <a:avLst/>
              <a:gdLst/>
              <a:ahLst/>
              <a:cxnLst/>
              <a:rect l="l" t="t" r="r" b="b"/>
              <a:pathLst>
                <a:path w="24980" h="24980" extrusionOk="0">
                  <a:moveTo>
                    <a:pt x="12490" y="0"/>
                  </a:moveTo>
                  <a:cubicBezTo>
                    <a:pt x="5585" y="0"/>
                    <a:pt x="1" y="5596"/>
                    <a:pt x="1" y="12490"/>
                  </a:cubicBezTo>
                  <a:cubicBezTo>
                    <a:pt x="1" y="19396"/>
                    <a:pt x="5585" y="24980"/>
                    <a:pt x="12490" y="24980"/>
                  </a:cubicBezTo>
                  <a:cubicBezTo>
                    <a:pt x="19384" y="24980"/>
                    <a:pt x="24980" y="19396"/>
                    <a:pt x="24980" y="12490"/>
                  </a:cubicBezTo>
                  <a:cubicBezTo>
                    <a:pt x="24980" y="5596"/>
                    <a:pt x="1938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29;p20">
              <a:extLst>
                <a:ext uri="{FF2B5EF4-FFF2-40B4-BE49-F238E27FC236}">
                  <a16:creationId xmlns:a16="http://schemas.microsoft.com/office/drawing/2014/main" id="{793885C4-1172-349F-F6AC-000F03D98CF9}"/>
                </a:ext>
              </a:extLst>
            </p:cNvPr>
            <p:cNvSpPr/>
            <p:nvPr/>
          </p:nvSpPr>
          <p:spPr>
            <a:xfrm>
              <a:off x="3549681" y="1263028"/>
              <a:ext cx="443632" cy="443632"/>
            </a:xfrm>
            <a:custGeom>
              <a:avLst/>
              <a:gdLst/>
              <a:ahLst/>
              <a:cxnLst/>
              <a:rect l="l" t="t" r="r" b="b"/>
              <a:pathLst>
                <a:path w="18884" h="18884" extrusionOk="0">
                  <a:moveTo>
                    <a:pt x="9442" y="0"/>
                  </a:moveTo>
                  <a:cubicBezTo>
                    <a:pt x="4227" y="0"/>
                    <a:pt x="1" y="4227"/>
                    <a:pt x="1" y="9442"/>
                  </a:cubicBezTo>
                  <a:cubicBezTo>
                    <a:pt x="1" y="14657"/>
                    <a:pt x="4227" y="18884"/>
                    <a:pt x="9442" y="18884"/>
                  </a:cubicBezTo>
                  <a:cubicBezTo>
                    <a:pt x="14657" y="18884"/>
                    <a:pt x="18884" y="14657"/>
                    <a:pt x="18884" y="9442"/>
                  </a:cubicBezTo>
                  <a:cubicBezTo>
                    <a:pt x="18884" y="4227"/>
                    <a:pt x="14657" y="0"/>
                    <a:pt x="9442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S</a:t>
              </a:r>
              <a:endParaRPr sz="2200" b="1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9" name="Google Shape;330;p20">
            <a:extLst>
              <a:ext uri="{FF2B5EF4-FFF2-40B4-BE49-F238E27FC236}">
                <a16:creationId xmlns:a16="http://schemas.microsoft.com/office/drawing/2014/main" id="{5A3A5268-536E-56D3-C603-127C5B4D5A93}"/>
              </a:ext>
            </a:extLst>
          </p:cNvPr>
          <p:cNvGrpSpPr/>
          <p:nvPr/>
        </p:nvGrpSpPr>
        <p:grpSpPr>
          <a:xfrm>
            <a:off x="4304762" y="2051880"/>
            <a:ext cx="758259" cy="756692"/>
            <a:chOff x="7990840" y="2435226"/>
            <a:chExt cx="354363" cy="353631"/>
          </a:xfrm>
        </p:grpSpPr>
        <p:sp>
          <p:nvSpPr>
            <p:cNvPr id="110" name="Google Shape;331;p20">
              <a:extLst>
                <a:ext uri="{FF2B5EF4-FFF2-40B4-BE49-F238E27FC236}">
                  <a16:creationId xmlns:a16="http://schemas.microsoft.com/office/drawing/2014/main" id="{498CBA40-EE8A-8638-E6F6-0A693F5BB5F9}"/>
                </a:ext>
              </a:extLst>
            </p:cNvPr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2;p20">
              <a:extLst>
                <a:ext uri="{FF2B5EF4-FFF2-40B4-BE49-F238E27FC236}">
                  <a16:creationId xmlns:a16="http://schemas.microsoft.com/office/drawing/2014/main" id="{556355D9-7E76-2D5A-8728-66336B7C95F4}"/>
                </a:ext>
              </a:extLst>
            </p:cNvPr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3;p20">
              <a:extLst>
                <a:ext uri="{FF2B5EF4-FFF2-40B4-BE49-F238E27FC236}">
                  <a16:creationId xmlns:a16="http://schemas.microsoft.com/office/drawing/2014/main" id="{847C29FA-8AB7-69A8-0244-F922982B8BEE}"/>
                </a:ext>
              </a:extLst>
            </p:cNvPr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334;p20">
            <a:extLst>
              <a:ext uri="{FF2B5EF4-FFF2-40B4-BE49-F238E27FC236}">
                <a16:creationId xmlns:a16="http://schemas.microsoft.com/office/drawing/2014/main" id="{D2DCDB19-17BD-5FE2-3DA1-E0B5B0ED6625}"/>
              </a:ext>
            </a:extLst>
          </p:cNvPr>
          <p:cNvGrpSpPr/>
          <p:nvPr/>
        </p:nvGrpSpPr>
        <p:grpSpPr>
          <a:xfrm>
            <a:off x="369116" y="3576069"/>
            <a:ext cx="5315044" cy="2167717"/>
            <a:chOff x="449384" y="2937863"/>
            <a:chExt cx="4090216" cy="1668176"/>
          </a:xfrm>
        </p:grpSpPr>
        <p:sp>
          <p:nvSpPr>
            <p:cNvPr id="114" name="Google Shape;335;p20">
              <a:extLst>
                <a:ext uri="{FF2B5EF4-FFF2-40B4-BE49-F238E27FC236}">
                  <a16:creationId xmlns:a16="http://schemas.microsoft.com/office/drawing/2014/main" id="{7C3A4EA9-0E3E-D5D7-A8F0-694AEFA50861}"/>
                </a:ext>
              </a:extLst>
            </p:cNvPr>
            <p:cNvSpPr txBox="1"/>
            <p:nvPr/>
          </p:nvSpPr>
          <p:spPr>
            <a:xfrm>
              <a:off x="449384" y="3069338"/>
              <a:ext cx="2228341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rgbClr val="43434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Opportunities</a:t>
              </a:r>
              <a:endParaRPr sz="17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" name="Google Shape;336;p20">
              <a:extLst>
                <a:ext uri="{FF2B5EF4-FFF2-40B4-BE49-F238E27FC236}">
                  <a16:creationId xmlns:a16="http://schemas.microsoft.com/office/drawing/2014/main" id="{F6AFDB39-396E-A59C-B687-769BB5C2A812}"/>
                </a:ext>
              </a:extLst>
            </p:cNvPr>
            <p:cNvSpPr txBox="1"/>
            <p:nvPr/>
          </p:nvSpPr>
          <p:spPr>
            <a:xfrm>
              <a:off x="675337" y="3416187"/>
              <a:ext cx="2002388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코로나로 인하여 배달음식이 </a:t>
              </a:r>
              <a:endParaRPr lang="en-US" altLang="ko-KR"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급증하는 요즘 </a:t>
              </a:r>
              <a:endParaRPr lang="en-US" altLang="ko-KR"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피자 수요가 매우 높음</a:t>
              </a:r>
              <a:endParaRPr sz="14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  <p:sp>
          <p:nvSpPr>
            <p:cNvPr id="116" name="Google Shape;337;p20">
              <a:extLst>
                <a:ext uri="{FF2B5EF4-FFF2-40B4-BE49-F238E27FC236}">
                  <a16:creationId xmlns:a16="http://schemas.microsoft.com/office/drawing/2014/main" id="{FB12E03E-11D6-A759-98E0-81A51C10B883}"/>
                </a:ext>
              </a:extLst>
            </p:cNvPr>
            <p:cNvSpPr/>
            <p:nvPr/>
          </p:nvSpPr>
          <p:spPr>
            <a:xfrm>
              <a:off x="3003425" y="2937863"/>
              <a:ext cx="1536175" cy="1374781"/>
            </a:xfrm>
            <a:custGeom>
              <a:avLst/>
              <a:gdLst/>
              <a:ahLst/>
              <a:cxnLst/>
              <a:rect l="l" t="t" r="r" b="b"/>
              <a:pathLst>
                <a:path w="65390" h="58520" extrusionOk="0">
                  <a:moveTo>
                    <a:pt x="17491" y="1"/>
                  </a:moveTo>
                  <a:cubicBezTo>
                    <a:pt x="7823" y="1"/>
                    <a:pt x="1" y="7835"/>
                    <a:pt x="1" y="17503"/>
                  </a:cubicBezTo>
                  <a:lnTo>
                    <a:pt x="1" y="58520"/>
                  </a:lnTo>
                  <a:lnTo>
                    <a:pt x="47899" y="58520"/>
                  </a:lnTo>
                  <a:cubicBezTo>
                    <a:pt x="57567" y="58520"/>
                    <a:pt x="65390" y="50686"/>
                    <a:pt x="65390" y="41030"/>
                  </a:cubicBezTo>
                  <a:lnTo>
                    <a:pt x="65390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8;p20">
              <a:extLst>
                <a:ext uri="{FF2B5EF4-FFF2-40B4-BE49-F238E27FC236}">
                  <a16:creationId xmlns:a16="http://schemas.microsoft.com/office/drawing/2014/main" id="{1861EE92-06C6-C774-F441-F38F038F6DA7}"/>
                </a:ext>
              </a:extLst>
            </p:cNvPr>
            <p:cNvSpPr/>
            <p:nvPr/>
          </p:nvSpPr>
          <p:spPr>
            <a:xfrm>
              <a:off x="3478078" y="4019196"/>
              <a:ext cx="586843" cy="586843"/>
            </a:xfrm>
            <a:custGeom>
              <a:avLst/>
              <a:gdLst/>
              <a:ahLst/>
              <a:cxnLst/>
              <a:rect l="l" t="t" r="r" b="b"/>
              <a:pathLst>
                <a:path w="24980" h="24980" extrusionOk="0">
                  <a:moveTo>
                    <a:pt x="12490" y="0"/>
                  </a:moveTo>
                  <a:cubicBezTo>
                    <a:pt x="5585" y="0"/>
                    <a:pt x="1" y="5584"/>
                    <a:pt x="1" y="12490"/>
                  </a:cubicBezTo>
                  <a:cubicBezTo>
                    <a:pt x="1" y="19384"/>
                    <a:pt x="5585" y="24980"/>
                    <a:pt x="12490" y="24980"/>
                  </a:cubicBezTo>
                  <a:cubicBezTo>
                    <a:pt x="19384" y="24980"/>
                    <a:pt x="24980" y="19384"/>
                    <a:pt x="24980" y="12490"/>
                  </a:cubicBezTo>
                  <a:cubicBezTo>
                    <a:pt x="24980" y="5584"/>
                    <a:pt x="1938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9;p20">
              <a:extLst>
                <a:ext uri="{FF2B5EF4-FFF2-40B4-BE49-F238E27FC236}">
                  <a16:creationId xmlns:a16="http://schemas.microsoft.com/office/drawing/2014/main" id="{F0EAF93B-C880-B776-3A78-F86D06709AE3}"/>
                </a:ext>
              </a:extLst>
            </p:cNvPr>
            <p:cNvSpPr/>
            <p:nvPr/>
          </p:nvSpPr>
          <p:spPr>
            <a:xfrm>
              <a:off x="3549681" y="4090800"/>
              <a:ext cx="443632" cy="443632"/>
            </a:xfrm>
            <a:custGeom>
              <a:avLst/>
              <a:gdLst/>
              <a:ahLst/>
              <a:cxnLst/>
              <a:rect l="l" t="t" r="r" b="b"/>
              <a:pathLst>
                <a:path w="18884" h="18884" extrusionOk="0">
                  <a:moveTo>
                    <a:pt x="9442" y="0"/>
                  </a:moveTo>
                  <a:cubicBezTo>
                    <a:pt x="4227" y="0"/>
                    <a:pt x="1" y="4227"/>
                    <a:pt x="1" y="9442"/>
                  </a:cubicBezTo>
                  <a:cubicBezTo>
                    <a:pt x="1" y="14657"/>
                    <a:pt x="4227" y="18884"/>
                    <a:pt x="9442" y="18884"/>
                  </a:cubicBezTo>
                  <a:cubicBezTo>
                    <a:pt x="14657" y="18884"/>
                    <a:pt x="18884" y="14657"/>
                    <a:pt x="18884" y="9442"/>
                  </a:cubicBezTo>
                  <a:cubicBezTo>
                    <a:pt x="18884" y="4227"/>
                    <a:pt x="14657" y="0"/>
                    <a:pt x="944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O</a:t>
              </a:r>
              <a:endParaRPr b="1" dirty="0">
                <a:latin typeface="+mj-ea"/>
                <a:ea typeface="+mj-ea"/>
              </a:endParaRPr>
            </a:p>
          </p:txBody>
        </p:sp>
      </p:grpSp>
      <p:grpSp>
        <p:nvGrpSpPr>
          <p:cNvPr id="119" name="Google Shape;340;p20">
            <a:extLst>
              <a:ext uri="{FF2B5EF4-FFF2-40B4-BE49-F238E27FC236}">
                <a16:creationId xmlns:a16="http://schemas.microsoft.com/office/drawing/2014/main" id="{D116D4E6-FFCF-222F-010B-28024E293EBB}"/>
              </a:ext>
            </a:extLst>
          </p:cNvPr>
          <p:cNvGrpSpPr/>
          <p:nvPr/>
        </p:nvGrpSpPr>
        <p:grpSpPr>
          <a:xfrm>
            <a:off x="4273687" y="4115336"/>
            <a:ext cx="791761" cy="670717"/>
            <a:chOff x="2770052" y="2009628"/>
            <a:chExt cx="327085" cy="277080"/>
          </a:xfrm>
        </p:grpSpPr>
        <p:sp>
          <p:nvSpPr>
            <p:cNvPr id="120" name="Google Shape;341;p20">
              <a:extLst>
                <a:ext uri="{FF2B5EF4-FFF2-40B4-BE49-F238E27FC236}">
                  <a16:creationId xmlns:a16="http://schemas.microsoft.com/office/drawing/2014/main" id="{3E8B1310-3D20-484C-DD21-46B37348458D}"/>
                </a:ext>
              </a:extLst>
            </p:cNvPr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42;p20">
              <a:extLst>
                <a:ext uri="{FF2B5EF4-FFF2-40B4-BE49-F238E27FC236}">
                  <a16:creationId xmlns:a16="http://schemas.microsoft.com/office/drawing/2014/main" id="{E4910B81-93F3-D42E-4047-98BB60696C87}"/>
                </a:ext>
              </a:extLst>
            </p:cNvPr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343;p20">
            <a:extLst>
              <a:ext uri="{FF2B5EF4-FFF2-40B4-BE49-F238E27FC236}">
                <a16:creationId xmlns:a16="http://schemas.microsoft.com/office/drawing/2014/main" id="{6214F63E-80E5-BEC5-58E1-CB38E3C2DAEE}"/>
              </a:ext>
            </a:extLst>
          </p:cNvPr>
          <p:cNvGrpSpPr/>
          <p:nvPr/>
        </p:nvGrpSpPr>
        <p:grpSpPr>
          <a:xfrm>
            <a:off x="4939023" y="2392525"/>
            <a:ext cx="1909895" cy="1909895"/>
            <a:chOff x="3865225" y="2191926"/>
            <a:chExt cx="1413600" cy="1413600"/>
          </a:xfrm>
        </p:grpSpPr>
        <p:sp>
          <p:nvSpPr>
            <p:cNvPr id="123" name="Google Shape;344;p20">
              <a:extLst>
                <a:ext uri="{FF2B5EF4-FFF2-40B4-BE49-F238E27FC236}">
                  <a16:creationId xmlns:a16="http://schemas.microsoft.com/office/drawing/2014/main" id="{D752D9D2-A346-6244-B0B0-FCB727B8687A}"/>
                </a:ext>
              </a:extLst>
            </p:cNvPr>
            <p:cNvSpPr/>
            <p:nvPr/>
          </p:nvSpPr>
          <p:spPr>
            <a:xfrm>
              <a:off x="3865225" y="2191926"/>
              <a:ext cx="1413600" cy="1413600"/>
            </a:xfrm>
            <a:prstGeom prst="ellipse">
              <a:avLst/>
            </a:pr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5;p20">
              <a:extLst>
                <a:ext uri="{FF2B5EF4-FFF2-40B4-BE49-F238E27FC236}">
                  <a16:creationId xmlns:a16="http://schemas.microsoft.com/office/drawing/2014/main" id="{B5CB29C4-6768-88F6-8DA0-E970018DBC20}"/>
                </a:ext>
              </a:extLst>
            </p:cNvPr>
            <p:cNvSpPr/>
            <p:nvPr/>
          </p:nvSpPr>
          <p:spPr>
            <a:xfrm>
              <a:off x="3972738" y="2299476"/>
              <a:ext cx="1198250" cy="1198505"/>
            </a:xfrm>
            <a:custGeom>
              <a:avLst/>
              <a:gdLst/>
              <a:ahLst/>
              <a:cxnLst/>
              <a:rect l="l" t="t" r="r" b="b"/>
              <a:pathLst>
                <a:path w="56448" h="56460" extrusionOk="0">
                  <a:moveTo>
                    <a:pt x="56448" y="28230"/>
                  </a:moveTo>
                  <a:cubicBezTo>
                    <a:pt x="56448" y="43815"/>
                    <a:pt x="43815" y="56460"/>
                    <a:pt x="28230" y="56460"/>
                  </a:cubicBezTo>
                  <a:cubicBezTo>
                    <a:pt x="12645" y="56460"/>
                    <a:pt x="0" y="43815"/>
                    <a:pt x="0" y="28230"/>
                  </a:cubicBezTo>
                  <a:cubicBezTo>
                    <a:pt x="0" y="12645"/>
                    <a:pt x="12645" y="0"/>
                    <a:pt x="28230" y="0"/>
                  </a:cubicBezTo>
                  <a:cubicBezTo>
                    <a:pt x="43815" y="0"/>
                    <a:pt x="56448" y="12645"/>
                    <a:pt x="56448" y="2823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800" b="1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SWOT</a:t>
              </a:r>
              <a:endParaRPr sz="2800" b="1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  <p:sp>
          <p:nvSpPr>
            <p:cNvPr id="125" name="Google Shape;346;p20">
              <a:extLst>
                <a:ext uri="{FF2B5EF4-FFF2-40B4-BE49-F238E27FC236}">
                  <a16:creationId xmlns:a16="http://schemas.microsoft.com/office/drawing/2014/main" id="{B76420A5-9A33-8D1D-3B69-D5A5114C0742}"/>
                </a:ext>
              </a:extLst>
            </p:cNvPr>
            <p:cNvSpPr/>
            <p:nvPr/>
          </p:nvSpPr>
          <p:spPr>
            <a:xfrm>
              <a:off x="4031368" y="2358106"/>
              <a:ext cx="1081244" cy="1081244"/>
            </a:xfrm>
            <a:custGeom>
              <a:avLst/>
              <a:gdLst/>
              <a:ahLst/>
              <a:cxnLst/>
              <a:rect l="l" t="t" r="r" b="b"/>
              <a:pathLst>
                <a:path w="50936" h="50936" extrusionOk="0">
                  <a:moveTo>
                    <a:pt x="25468" y="2037"/>
                  </a:moveTo>
                  <a:cubicBezTo>
                    <a:pt x="38386" y="2037"/>
                    <a:pt x="48899" y="12550"/>
                    <a:pt x="48899" y="25468"/>
                  </a:cubicBezTo>
                  <a:cubicBezTo>
                    <a:pt x="48899" y="38386"/>
                    <a:pt x="38386" y="48899"/>
                    <a:pt x="25468" y="48899"/>
                  </a:cubicBezTo>
                  <a:cubicBezTo>
                    <a:pt x="12550" y="48899"/>
                    <a:pt x="2036" y="38386"/>
                    <a:pt x="2036" y="25468"/>
                  </a:cubicBezTo>
                  <a:cubicBezTo>
                    <a:pt x="2036" y="12550"/>
                    <a:pt x="12550" y="2037"/>
                    <a:pt x="25468" y="2037"/>
                  </a:cubicBezTo>
                  <a:close/>
                  <a:moveTo>
                    <a:pt x="25468" y="1"/>
                  </a:moveTo>
                  <a:cubicBezTo>
                    <a:pt x="11418" y="1"/>
                    <a:pt x="0" y="11419"/>
                    <a:pt x="0" y="25468"/>
                  </a:cubicBezTo>
                  <a:cubicBezTo>
                    <a:pt x="0" y="39517"/>
                    <a:pt x="11418" y="50935"/>
                    <a:pt x="25468" y="50935"/>
                  </a:cubicBezTo>
                  <a:cubicBezTo>
                    <a:pt x="39517" y="50935"/>
                    <a:pt x="50935" y="39517"/>
                    <a:pt x="50935" y="25468"/>
                  </a:cubicBezTo>
                  <a:cubicBezTo>
                    <a:pt x="50935" y="11419"/>
                    <a:pt x="39517" y="1"/>
                    <a:pt x="2546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8780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82904C-1403-36EA-32C9-E03108EC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2FDF62-6931-392B-FEBF-273FB022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74F94-880A-14D6-C917-F506408E171C}"/>
              </a:ext>
            </a:extLst>
          </p:cNvPr>
          <p:cNvSpPr txBox="1"/>
          <p:nvPr/>
        </p:nvSpPr>
        <p:spPr>
          <a:xfrm>
            <a:off x="4193174" y="1813290"/>
            <a:ext cx="1167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04.</a:t>
            </a:r>
            <a:endParaRPr lang="ko-KR" altLang="en-US" sz="54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D0DC0-4B8A-5ABB-7A70-51E2D6EFCCE2}"/>
              </a:ext>
            </a:extLst>
          </p:cNvPr>
          <p:cNvSpPr txBox="1"/>
          <p:nvPr/>
        </p:nvSpPr>
        <p:spPr>
          <a:xfrm>
            <a:off x="5214177" y="2028734"/>
            <a:ext cx="4399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Renewal Concept</a:t>
            </a:r>
            <a:endParaRPr lang="ko-KR" altLang="en-US" sz="32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99FBE-A49C-A1EC-D3EB-23A76B8EE77A}"/>
              </a:ext>
            </a:extLst>
          </p:cNvPr>
          <p:cNvSpPr txBox="1"/>
          <p:nvPr/>
        </p:nvSpPr>
        <p:spPr>
          <a:xfrm>
            <a:off x="5214177" y="2724272"/>
            <a:ext cx="2448106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구체적 구현방안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사이트맵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아이디어 스케치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와이어 프레임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스토리보드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B7A8E6-1B03-CDFF-B00E-9D55D399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7642">
            <a:off x="8216910" y="2500155"/>
            <a:ext cx="2747113" cy="274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4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03281B0-A0C8-CEE2-68F7-87515A6F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778203-09BF-2BE0-1542-B9936C2C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62710-4B74-09B3-3D2D-5BBA6FF74C61}"/>
              </a:ext>
            </a:extLst>
          </p:cNvPr>
          <p:cNvSpPr txBox="1"/>
          <p:nvPr/>
        </p:nvSpPr>
        <p:spPr>
          <a:xfrm>
            <a:off x="1222580" y="921757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구체적 구현방안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72A39E-E56D-AA7C-17AF-73D44015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586" y="1507452"/>
            <a:ext cx="3154295" cy="4100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B8ECC5-D03A-74D8-F49C-D1053F6E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74" y="1507452"/>
            <a:ext cx="3170010" cy="4121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3838C0-4008-750F-1A1A-ABEED5FC2E63}"/>
              </a:ext>
            </a:extLst>
          </p:cNvPr>
          <p:cNvSpPr txBox="1"/>
          <p:nvPr/>
        </p:nvSpPr>
        <p:spPr>
          <a:xfrm>
            <a:off x="5170430" y="2271017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A50021"/>
                </a:solidFill>
              </a:rPr>
              <a:t>Main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  <a:r>
              <a:rPr lang="en-US" altLang="ko-KR" b="1" dirty="0">
                <a:solidFill>
                  <a:srgbClr val="A50021"/>
                </a:solidFill>
              </a:rPr>
              <a:t>Color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830408-8E02-DB2D-A975-98792A667851}"/>
              </a:ext>
            </a:extLst>
          </p:cNvPr>
          <p:cNvGrpSpPr/>
          <p:nvPr/>
        </p:nvGrpSpPr>
        <p:grpSpPr>
          <a:xfrm>
            <a:off x="6620792" y="2153824"/>
            <a:ext cx="856429" cy="785669"/>
            <a:chOff x="4849021" y="1496739"/>
            <a:chExt cx="856429" cy="92015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8E4DA53-1635-76F0-4503-15DF87DB84B1}"/>
                </a:ext>
              </a:extLst>
            </p:cNvPr>
            <p:cNvSpPr/>
            <p:nvPr/>
          </p:nvSpPr>
          <p:spPr>
            <a:xfrm>
              <a:off x="4849021" y="1496739"/>
              <a:ext cx="856429" cy="92015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#ffffff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20ED47D-3734-AEF7-1BBF-18A28023FE89}"/>
                </a:ext>
              </a:extLst>
            </p:cNvPr>
            <p:cNvSpPr/>
            <p:nvPr/>
          </p:nvSpPr>
          <p:spPr>
            <a:xfrm>
              <a:off x="4934230" y="1627632"/>
              <a:ext cx="686009" cy="4389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31756B-225C-3120-0CBD-337B4826C229}"/>
              </a:ext>
            </a:extLst>
          </p:cNvPr>
          <p:cNvSpPr txBox="1"/>
          <p:nvPr/>
        </p:nvSpPr>
        <p:spPr>
          <a:xfrm>
            <a:off x="5239359" y="335537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A50021"/>
                </a:solidFill>
              </a:rPr>
              <a:t>Sub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  <a:r>
              <a:rPr lang="en-US" altLang="ko-KR" b="1" dirty="0">
                <a:solidFill>
                  <a:srgbClr val="A50021"/>
                </a:solidFill>
              </a:rPr>
              <a:t>Color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012ED-3A3E-C95D-3413-B8AFB7495FA2}"/>
              </a:ext>
            </a:extLst>
          </p:cNvPr>
          <p:cNvSpPr txBox="1"/>
          <p:nvPr/>
        </p:nvSpPr>
        <p:spPr>
          <a:xfrm>
            <a:off x="5204124" y="4303146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A50021"/>
                </a:solidFill>
              </a:rPr>
              <a:t>Point</a:t>
            </a:r>
            <a:r>
              <a:rPr lang="ko-KR" altLang="en-US" b="1" dirty="0">
                <a:solidFill>
                  <a:srgbClr val="A50021"/>
                </a:solidFill>
              </a:rPr>
              <a:t> </a:t>
            </a:r>
            <a:r>
              <a:rPr lang="en-US" altLang="ko-KR" b="1" dirty="0">
                <a:solidFill>
                  <a:srgbClr val="A50021"/>
                </a:solidFill>
              </a:rPr>
              <a:t>Color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2C156-7E50-9266-C5D9-4ED4800E4514}"/>
              </a:ext>
            </a:extLst>
          </p:cNvPr>
          <p:cNvSpPr txBox="1"/>
          <p:nvPr/>
        </p:nvSpPr>
        <p:spPr>
          <a:xfrm>
            <a:off x="8805459" y="314986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Main Title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51FA7-0983-9393-597E-FA4D2EBDA797}"/>
              </a:ext>
            </a:extLst>
          </p:cNvPr>
          <p:cNvSpPr txBox="1"/>
          <p:nvPr/>
        </p:nvSpPr>
        <p:spPr>
          <a:xfrm>
            <a:off x="8737621" y="352312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Main Sub Title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EF84AA-1EE4-D57B-9F7C-9390EBD473C4}"/>
              </a:ext>
            </a:extLst>
          </p:cNvPr>
          <p:cNvSpPr txBox="1"/>
          <p:nvPr/>
        </p:nvSpPr>
        <p:spPr>
          <a:xfrm>
            <a:off x="8805459" y="3900314"/>
            <a:ext cx="16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Main content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655A2-CFB3-6870-2306-F9284BFCA38C}"/>
              </a:ext>
            </a:extLst>
          </p:cNvPr>
          <p:cNvSpPr txBox="1"/>
          <p:nvPr/>
        </p:nvSpPr>
        <p:spPr>
          <a:xfrm>
            <a:off x="8808950" y="4677103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Footer font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E68D06-48A6-8DD6-2C68-BD06BD14CF6C}"/>
              </a:ext>
            </a:extLst>
          </p:cNvPr>
          <p:cNvSpPr txBox="1"/>
          <p:nvPr/>
        </p:nvSpPr>
        <p:spPr>
          <a:xfrm>
            <a:off x="10475369" y="3171020"/>
            <a:ext cx="59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6</a:t>
            </a:r>
            <a:r>
              <a:rPr lang="en-US" altLang="ko-KR" sz="1400" b="1">
                <a:solidFill>
                  <a:srgbClr val="FF0000"/>
                </a:solidFill>
              </a:rPr>
              <a:t>0px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09CF9-17BC-6201-0973-A9BCD9C5419F}"/>
              </a:ext>
            </a:extLst>
          </p:cNvPr>
          <p:cNvSpPr txBox="1"/>
          <p:nvPr/>
        </p:nvSpPr>
        <p:spPr>
          <a:xfrm>
            <a:off x="10550603" y="3575142"/>
            <a:ext cx="59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22px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0261D2-7F31-3171-FEBC-43D6A57BCA2E}"/>
              </a:ext>
            </a:extLst>
          </p:cNvPr>
          <p:cNvSpPr txBox="1"/>
          <p:nvPr/>
        </p:nvSpPr>
        <p:spPr>
          <a:xfrm>
            <a:off x="10497518" y="4314439"/>
            <a:ext cx="59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18px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ADE1AA-53B0-90D6-8F9E-0CF3827DF280}"/>
              </a:ext>
            </a:extLst>
          </p:cNvPr>
          <p:cNvSpPr txBox="1"/>
          <p:nvPr/>
        </p:nvSpPr>
        <p:spPr>
          <a:xfrm>
            <a:off x="8808950" y="4287042"/>
            <a:ext cx="162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Description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AADB8-5CFA-6200-C857-97F1C71BA986}"/>
              </a:ext>
            </a:extLst>
          </p:cNvPr>
          <p:cNvSpPr txBox="1"/>
          <p:nvPr/>
        </p:nvSpPr>
        <p:spPr>
          <a:xfrm>
            <a:off x="10417710" y="3931092"/>
            <a:ext cx="936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16~22px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9547B1-102D-AF03-1978-744BFF3A6F46}"/>
              </a:ext>
            </a:extLst>
          </p:cNvPr>
          <p:cNvSpPr txBox="1"/>
          <p:nvPr/>
        </p:nvSpPr>
        <p:spPr>
          <a:xfrm>
            <a:off x="10155392" y="4718561"/>
            <a:ext cx="114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14px~16px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731B61D-CBC6-CE51-258C-A57124CAE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5535" r="8218" b="5635"/>
          <a:stretch/>
        </p:blipFill>
        <p:spPr>
          <a:xfrm>
            <a:off x="555781" y="1599306"/>
            <a:ext cx="3786500" cy="378497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A39E62D1-2A3B-E517-A239-8473F1D7F06C}"/>
              </a:ext>
            </a:extLst>
          </p:cNvPr>
          <p:cNvGrpSpPr/>
          <p:nvPr/>
        </p:nvGrpSpPr>
        <p:grpSpPr>
          <a:xfrm>
            <a:off x="6629835" y="4229382"/>
            <a:ext cx="871395" cy="785669"/>
            <a:chOff x="4849019" y="3148385"/>
            <a:chExt cx="856429" cy="92015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285CBC0-DA88-89E0-F861-D2676411060A}"/>
                </a:ext>
              </a:extLst>
            </p:cNvPr>
            <p:cNvSpPr/>
            <p:nvPr/>
          </p:nvSpPr>
          <p:spPr>
            <a:xfrm>
              <a:off x="4849019" y="3148385"/>
              <a:ext cx="856429" cy="92015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#FD6F0A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F7C81CD-0CE0-F19C-7780-9AE209C6F91B}"/>
                </a:ext>
              </a:extLst>
            </p:cNvPr>
            <p:cNvSpPr/>
            <p:nvPr/>
          </p:nvSpPr>
          <p:spPr>
            <a:xfrm>
              <a:off x="4934230" y="3268434"/>
              <a:ext cx="686009" cy="438912"/>
            </a:xfrm>
            <a:prstGeom prst="ellipse">
              <a:avLst/>
            </a:prstGeom>
            <a:solidFill>
              <a:srgbClr val="FD6F0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6778A3-BEB5-4B28-057E-D421AED25F5C}"/>
              </a:ext>
            </a:extLst>
          </p:cNvPr>
          <p:cNvGrpSpPr/>
          <p:nvPr/>
        </p:nvGrpSpPr>
        <p:grpSpPr>
          <a:xfrm>
            <a:off x="6641211" y="3187695"/>
            <a:ext cx="848642" cy="775134"/>
            <a:chOff x="4860702" y="4821341"/>
            <a:chExt cx="848642" cy="77513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57AAC30-B5F2-0793-56F4-3817329AA0A8}"/>
                </a:ext>
              </a:extLst>
            </p:cNvPr>
            <p:cNvSpPr/>
            <p:nvPr/>
          </p:nvSpPr>
          <p:spPr>
            <a:xfrm>
              <a:off x="4860702" y="4821341"/>
              <a:ext cx="848642" cy="775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+mn-ea"/>
                </a:rPr>
                <a:t>#</a:t>
              </a:r>
              <a:r>
                <a:rPr lang="en-US" altLang="ko-KR" sz="1100" b="1" i="0" dirty="0">
                  <a:solidFill>
                    <a:schemeClr val="tx1"/>
                  </a:solidFill>
                  <a:effectLst/>
                  <a:latin typeface="+mn-ea"/>
                </a:rPr>
                <a:t>d4261f</a:t>
              </a:r>
              <a:endParaRPr lang="ko-KR" altLang="en-US" sz="11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78853F7-F575-4080-3A71-483C7048D07E}"/>
                </a:ext>
              </a:extLst>
            </p:cNvPr>
            <p:cNvSpPr/>
            <p:nvPr/>
          </p:nvSpPr>
          <p:spPr>
            <a:xfrm>
              <a:off x="4942018" y="4919924"/>
              <a:ext cx="679772" cy="369738"/>
            </a:xfrm>
            <a:prstGeom prst="ellipse">
              <a:avLst/>
            </a:prstGeom>
            <a:solidFill>
              <a:srgbClr val="D426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50D5503D-3EC2-B71C-D479-EBF05899413D}"/>
              </a:ext>
            </a:extLst>
          </p:cNvPr>
          <p:cNvSpPr/>
          <p:nvPr/>
        </p:nvSpPr>
        <p:spPr>
          <a:xfrm>
            <a:off x="588118" y="2801663"/>
            <a:ext cx="1149242" cy="10426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AAAD9-0C02-1AAB-E7E5-88552E321605}"/>
              </a:ext>
            </a:extLst>
          </p:cNvPr>
          <p:cNvSpPr txBox="1"/>
          <p:nvPr/>
        </p:nvSpPr>
        <p:spPr>
          <a:xfrm>
            <a:off x="9466809" y="2067048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A50021"/>
                </a:solidFill>
              </a:rPr>
              <a:t>Font</a:t>
            </a:r>
            <a:endParaRPr lang="ko-KR" altLang="en-US" b="1" dirty="0">
              <a:solidFill>
                <a:srgbClr val="A5002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44E6D-D976-7BA3-4BC6-C05468A71929}"/>
              </a:ext>
            </a:extLst>
          </p:cNvPr>
          <p:cNvSpPr txBox="1"/>
          <p:nvPr/>
        </p:nvSpPr>
        <p:spPr>
          <a:xfrm>
            <a:off x="8805459" y="2518694"/>
            <a:ext cx="180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NanumSquare</a:t>
            </a:r>
            <a:endParaRPr lang="en-US" altLang="ko-KR" b="1" dirty="0"/>
          </a:p>
          <a:p>
            <a:r>
              <a:rPr lang="en-US" altLang="ko-KR" b="1" dirty="0" err="1"/>
              <a:t>Notosan</a:t>
            </a:r>
            <a:r>
              <a:rPr lang="en-US" altLang="ko-KR" b="1" dirty="0"/>
              <a:t> KR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621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82904C-1403-36EA-32C9-E03108EC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2FDF62-6931-392B-FEBF-273FB022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74F94-880A-14D6-C917-F506408E171C}"/>
              </a:ext>
            </a:extLst>
          </p:cNvPr>
          <p:cNvSpPr txBox="1"/>
          <p:nvPr/>
        </p:nvSpPr>
        <p:spPr>
          <a:xfrm>
            <a:off x="4427706" y="2092512"/>
            <a:ext cx="1167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01.</a:t>
            </a:r>
            <a:endParaRPr lang="ko-KR" altLang="en-US" sz="54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D0DC0-4B8A-5ABB-7A70-51E2D6EFCCE2}"/>
              </a:ext>
            </a:extLst>
          </p:cNvPr>
          <p:cNvSpPr txBox="1"/>
          <p:nvPr/>
        </p:nvSpPr>
        <p:spPr>
          <a:xfrm>
            <a:off x="5486941" y="2307956"/>
            <a:ext cx="2535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Introduce</a:t>
            </a:r>
            <a:endParaRPr lang="ko-KR" altLang="en-US" sz="32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99FBE-A49C-A1EC-D3EB-23A76B8EE77A}"/>
              </a:ext>
            </a:extLst>
          </p:cNvPr>
          <p:cNvSpPr txBox="1"/>
          <p:nvPr/>
        </p:nvSpPr>
        <p:spPr>
          <a:xfrm>
            <a:off x="5465205" y="3015842"/>
            <a:ext cx="2557110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오구쌀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 피자 소개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요구사항 및 분석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방문자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324A91-CD50-B457-CF37-AF62C441D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7642">
            <a:off x="7779413" y="2372141"/>
            <a:ext cx="2747113" cy="274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25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CEE763B-D635-D596-B784-BA8E05CA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26A60-CF01-B4DE-8866-C5ED7285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7490B-E4F6-42F5-0C9F-9BCD1CDA4A03}"/>
              </a:ext>
            </a:extLst>
          </p:cNvPr>
          <p:cNvSpPr txBox="1"/>
          <p:nvPr/>
        </p:nvSpPr>
        <p:spPr>
          <a:xfrm>
            <a:off x="1222580" y="921757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구체적 구현방안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A99B6E-EC0E-4AFF-C912-4E887208D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AB50BA1A-8980-0F47-EA87-28A283983EE5}"/>
              </a:ext>
            </a:extLst>
          </p:cNvPr>
          <p:cNvSpPr/>
          <p:nvPr/>
        </p:nvSpPr>
        <p:spPr>
          <a:xfrm>
            <a:off x="1667503" y="1417320"/>
            <a:ext cx="9771888" cy="4169664"/>
          </a:xfrm>
          <a:prstGeom prst="wedgeRoundRectCallout">
            <a:avLst>
              <a:gd name="adj1" fmla="val -54894"/>
              <a:gd name="adj2" fmla="val 20775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6F3207-C507-BF65-F536-E8D6FBEF77FB}"/>
              </a:ext>
            </a:extLst>
          </p:cNvPr>
          <p:cNvSpPr/>
          <p:nvPr/>
        </p:nvSpPr>
        <p:spPr>
          <a:xfrm>
            <a:off x="2040718" y="1685669"/>
            <a:ext cx="594360" cy="512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01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18721E-2160-4AF2-BE1F-962A31724E0F}"/>
              </a:ext>
            </a:extLst>
          </p:cNvPr>
          <p:cNvSpPr/>
          <p:nvPr/>
        </p:nvSpPr>
        <p:spPr>
          <a:xfrm>
            <a:off x="2040718" y="2420707"/>
            <a:ext cx="594360" cy="512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02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8810DAD-20E5-51CE-ACBA-2D3EB926D396}"/>
              </a:ext>
            </a:extLst>
          </p:cNvPr>
          <p:cNvSpPr/>
          <p:nvPr/>
        </p:nvSpPr>
        <p:spPr>
          <a:xfrm>
            <a:off x="2040718" y="3155745"/>
            <a:ext cx="594360" cy="512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03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740E2A-0A0B-731D-E03B-9D750A5FF090}"/>
              </a:ext>
            </a:extLst>
          </p:cNvPr>
          <p:cNvSpPr/>
          <p:nvPr/>
        </p:nvSpPr>
        <p:spPr>
          <a:xfrm>
            <a:off x="2040718" y="3886920"/>
            <a:ext cx="594360" cy="512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04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E4BD6F-89B5-1882-A869-29AE00BD6A95}"/>
              </a:ext>
            </a:extLst>
          </p:cNvPr>
          <p:cNvSpPr/>
          <p:nvPr/>
        </p:nvSpPr>
        <p:spPr>
          <a:xfrm>
            <a:off x="2040718" y="4621936"/>
            <a:ext cx="594360" cy="512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05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E417F-5883-DCF3-67D1-A3549F60F3AE}"/>
              </a:ext>
            </a:extLst>
          </p:cNvPr>
          <p:cNvSpPr txBox="1"/>
          <p:nvPr/>
        </p:nvSpPr>
        <p:spPr>
          <a:xfrm>
            <a:off x="2831797" y="1757035"/>
            <a:ext cx="841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FF9900"/>
                </a:solidFill>
              </a:rPr>
              <a:t>Big Visual</a:t>
            </a:r>
            <a:r>
              <a:rPr lang="ko-KR" altLang="en-US" sz="1800" b="1" dirty="0">
                <a:solidFill>
                  <a:srgbClr val="FF9900"/>
                </a:solidFill>
              </a:rPr>
              <a:t>에 동영상을 넣어 시각적으로 </a:t>
            </a:r>
            <a:r>
              <a:rPr lang="en-US" altLang="ko-KR" sz="1800" b="1" dirty="0">
                <a:solidFill>
                  <a:srgbClr val="FF9900"/>
                </a:solidFill>
              </a:rPr>
              <a:t>Dynamic</a:t>
            </a:r>
            <a:r>
              <a:rPr lang="ko-KR" altLang="en-US" sz="1800" b="1" dirty="0">
                <a:solidFill>
                  <a:srgbClr val="FF9900"/>
                </a:solidFill>
              </a:rPr>
              <a:t>한 효과를 넣겠습니다</a:t>
            </a:r>
            <a:r>
              <a:rPr lang="en-US" altLang="ko-KR" sz="1800" b="1" dirty="0">
                <a:solidFill>
                  <a:srgbClr val="FF9900"/>
                </a:solidFill>
              </a:rPr>
              <a:t>!</a:t>
            </a:r>
            <a:endParaRPr lang="ko-KR" altLang="en-US" sz="1800" b="1" dirty="0">
              <a:solidFill>
                <a:srgbClr val="FF99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CD1980-E0C3-ED5A-2817-4049815ECF06}"/>
              </a:ext>
            </a:extLst>
          </p:cNvPr>
          <p:cNvSpPr txBox="1"/>
          <p:nvPr/>
        </p:nvSpPr>
        <p:spPr>
          <a:xfrm>
            <a:off x="2831797" y="2382672"/>
            <a:ext cx="8410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FF9900"/>
                </a:solidFill>
              </a:rPr>
              <a:t>Quick menu</a:t>
            </a:r>
            <a:r>
              <a:rPr lang="ko-KR" altLang="en-US" sz="1800" b="1" dirty="0">
                <a:solidFill>
                  <a:srgbClr val="FF9900"/>
                </a:solidFill>
              </a:rPr>
              <a:t>들의 내용이 </a:t>
            </a:r>
            <a:r>
              <a:rPr lang="en-US" altLang="ko-KR" sz="1800" b="1" dirty="0">
                <a:solidFill>
                  <a:srgbClr val="FF9900"/>
                </a:solidFill>
              </a:rPr>
              <a:t>Footer</a:t>
            </a:r>
            <a:r>
              <a:rPr lang="ko-KR" altLang="en-US" sz="1800" b="1" dirty="0">
                <a:solidFill>
                  <a:srgbClr val="FF9900"/>
                </a:solidFill>
              </a:rPr>
              <a:t>와 겹치므로 생략하고 추가된 내용은 </a:t>
            </a:r>
            <a:r>
              <a:rPr lang="en-US" altLang="ko-KR" sz="1800" b="1" dirty="0">
                <a:solidFill>
                  <a:srgbClr val="FF9900"/>
                </a:solidFill>
              </a:rPr>
              <a:t>Footer</a:t>
            </a:r>
            <a:r>
              <a:rPr lang="ko-KR" altLang="en-US" sz="1800" b="1" dirty="0">
                <a:solidFill>
                  <a:srgbClr val="FF9900"/>
                </a:solidFill>
              </a:rPr>
              <a:t>에 </a:t>
            </a:r>
            <a:endParaRPr lang="en-US" altLang="ko-KR" sz="1800" b="1" dirty="0">
              <a:solidFill>
                <a:srgbClr val="FF9900"/>
              </a:solidFill>
            </a:endParaRPr>
          </a:p>
          <a:p>
            <a:r>
              <a:rPr lang="ko-KR" altLang="en-US" sz="1800" b="1" dirty="0">
                <a:solidFill>
                  <a:srgbClr val="FF9900"/>
                </a:solidFill>
              </a:rPr>
              <a:t>추가하겠습니다</a:t>
            </a:r>
            <a:r>
              <a:rPr lang="en-US" altLang="ko-KR" sz="1800" b="1" dirty="0">
                <a:solidFill>
                  <a:srgbClr val="FF9900"/>
                </a:solidFill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0976A-E320-372B-7EF5-ECC8EB1A40B4}"/>
              </a:ext>
            </a:extLst>
          </p:cNvPr>
          <p:cNvSpPr txBox="1"/>
          <p:nvPr/>
        </p:nvSpPr>
        <p:spPr>
          <a:xfrm>
            <a:off x="2831797" y="3212695"/>
            <a:ext cx="841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FF9900"/>
                </a:solidFill>
              </a:rPr>
              <a:t>Position fixed</a:t>
            </a:r>
            <a:r>
              <a:rPr lang="ko-KR" altLang="en-US" sz="1800" b="1" dirty="0">
                <a:solidFill>
                  <a:srgbClr val="FF9900"/>
                </a:solidFill>
              </a:rPr>
              <a:t>된 </a:t>
            </a:r>
            <a:r>
              <a:rPr lang="en-US" altLang="ko-KR" sz="1800" b="1" dirty="0">
                <a:solidFill>
                  <a:srgbClr val="FF9900"/>
                </a:solidFill>
              </a:rPr>
              <a:t>aside </a:t>
            </a:r>
            <a:r>
              <a:rPr lang="ko-KR" altLang="en-US" sz="1800" b="1" dirty="0">
                <a:solidFill>
                  <a:srgbClr val="FF9900"/>
                </a:solidFill>
              </a:rPr>
              <a:t>메뉴를 지우고 새로운 서브페이지를 추가하겠습니다</a:t>
            </a:r>
            <a:r>
              <a:rPr lang="en-US" altLang="ko-KR" sz="1800" b="1" dirty="0">
                <a:solidFill>
                  <a:srgbClr val="FF9900"/>
                </a:solidFill>
              </a:rPr>
              <a:t>!</a:t>
            </a:r>
            <a:endParaRPr lang="ko-KR" altLang="en-US" sz="1800" b="1" dirty="0">
              <a:solidFill>
                <a:srgbClr val="FF99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D9E8A-884B-F1EF-E336-7523A8E9F235}"/>
              </a:ext>
            </a:extLst>
          </p:cNvPr>
          <p:cNvSpPr txBox="1"/>
          <p:nvPr/>
        </p:nvSpPr>
        <p:spPr>
          <a:xfrm>
            <a:off x="2831797" y="3798369"/>
            <a:ext cx="8410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9900"/>
                </a:solidFill>
              </a:rPr>
              <a:t>Footer </a:t>
            </a:r>
            <a:r>
              <a:rPr lang="ko-KR" altLang="en-US" b="1" dirty="0">
                <a:solidFill>
                  <a:srgbClr val="FF9900"/>
                </a:solidFill>
              </a:rPr>
              <a:t>부분에 있는 </a:t>
            </a:r>
            <a:r>
              <a:rPr lang="en-US" altLang="ko-KR" b="1" dirty="0">
                <a:solidFill>
                  <a:srgbClr val="FF9900"/>
                </a:solidFill>
              </a:rPr>
              <a:t>Font</a:t>
            </a:r>
            <a:r>
              <a:rPr lang="ko-KR" altLang="en-US" b="1" dirty="0">
                <a:solidFill>
                  <a:srgbClr val="FF9900"/>
                </a:solidFill>
              </a:rPr>
              <a:t>와 </a:t>
            </a:r>
            <a:r>
              <a:rPr lang="en-US" altLang="ko-KR" b="1" dirty="0">
                <a:solidFill>
                  <a:srgbClr val="FF9900"/>
                </a:solidFill>
              </a:rPr>
              <a:t>SNS ICON</a:t>
            </a:r>
            <a:r>
              <a:rPr lang="ko-KR" altLang="en-US" b="1" dirty="0">
                <a:solidFill>
                  <a:srgbClr val="FF9900"/>
                </a:solidFill>
              </a:rPr>
              <a:t>들의 색깔을 전체적으로 어둡게 하여</a:t>
            </a:r>
            <a:r>
              <a:rPr lang="en-US" altLang="ko-KR" b="1" dirty="0">
                <a:solidFill>
                  <a:srgbClr val="FF9900"/>
                </a:solidFill>
              </a:rPr>
              <a:t> </a:t>
            </a:r>
            <a:r>
              <a:rPr lang="ko-KR" altLang="en-US" b="1" dirty="0">
                <a:solidFill>
                  <a:srgbClr val="FF9900"/>
                </a:solidFill>
              </a:rPr>
              <a:t>조화롭게 하겠습니다</a:t>
            </a:r>
            <a:r>
              <a:rPr lang="en-US" altLang="ko-KR" b="1" dirty="0">
                <a:solidFill>
                  <a:srgbClr val="FF9900"/>
                </a:solidFill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B4E60-085B-2A64-862A-D745D7288A3F}"/>
              </a:ext>
            </a:extLst>
          </p:cNvPr>
          <p:cNvSpPr txBox="1"/>
          <p:nvPr/>
        </p:nvSpPr>
        <p:spPr>
          <a:xfrm>
            <a:off x="2831797" y="4554802"/>
            <a:ext cx="8410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FF9900"/>
                </a:solidFill>
              </a:rPr>
              <a:t>Main </a:t>
            </a:r>
            <a:r>
              <a:rPr lang="ko-KR" altLang="en-US" sz="1800" b="1" dirty="0">
                <a:solidFill>
                  <a:srgbClr val="FF9900"/>
                </a:solidFill>
              </a:rPr>
              <a:t>섹션 </a:t>
            </a:r>
            <a:r>
              <a:rPr lang="en-US" altLang="ko-KR" sz="1800" b="1" dirty="0">
                <a:solidFill>
                  <a:srgbClr val="FF9900"/>
                </a:solidFill>
              </a:rPr>
              <a:t>content</a:t>
            </a:r>
            <a:r>
              <a:rPr lang="ko-KR" altLang="en-US" sz="1800" b="1" dirty="0">
                <a:solidFill>
                  <a:srgbClr val="FF9900"/>
                </a:solidFill>
              </a:rPr>
              <a:t>에 </a:t>
            </a:r>
            <a:r>
              <a:rPr lang="en-US" altLang="ko-KR" sz="1800" b="1" dirty="0">
                <a:solidFill>
                  <a:srgbClr val="FF9900"/>
                </a:solidFill>
              </a:rPr>
              <a:t>Hover effect</a:t>
            </a:r>
            <a:r>
              <a:rPr lang="ko-KR" altLang="en-US" sz="1800" b="1" dirty="0">
                <a:solidFill>
                  <a:srgbClr val="FF9900"/>
                </a:solidFill>
              </a:rPr>
              <a:t>기능을 추가하여 </a:t>
            </a:r>
            <a:r>
              <a:rPr lang="en-US" altLang="ko-KR" sz="1800" b="1" dirty="0">
                <a:solidFill>
                  <a:srgbClr val="FF9900"/>
                </a:solidFill>
              </a:rPr>
              <a:t>dynamic</a:t>
            </a:r>
            <a:r>
              <a:rPr lang="ko-KR" altLang="en-US" sz="1800" b="1" dirty="0">
                <a:solidFill>
                  <a:srgbClr val="FF9900"/>
                </a:solidFill>
              </a:rPr>
              <a:t>한 효과를 </a:t>
            </a:r>
            <a:endParaRPr lang="en-US" altLang="ko-KR" sz="1800" b="1" dirty="0">
              <a:solidFill>
                <a:srgbClr val="FF9900"/>
              </a:solidFill>
            </a:endParaRPr>
          </a:p>
          <a:p>
            <a:r>
              <a:rPr lang="ko-KR" altLang="en-US" sz="1800" b="1" dirty="0">
                <a:solidFill>
                  <a:srgbClr val="FF9900"/>
                </a:solidFill>
              </a:rPr>
              <a:t>주겠습니다</a:t>
            </a:r>
            <a:r>
              <a:rPr lang="en-US" altLang="ko-KR" sz="1800" b="1" dirty="0">
                <a:solidFill>
                  <a:srgbClr val="FF9900"/>
                </a:solidFill>
              </a:rPr>
              <a:t>!</a:t>
            </a:r>
            <a:endParaRPr lang="ko-KR" altLang="en-US" sz="18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1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4AA007-8DA3-875A-00CA-F36C55DA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5DC3D7-0CA0-0CA0-FBA2-DCBBB19A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F4DD8-F083-FE24-9D4E-C8EF28C4459D}"/>
              </a:ext>
            </a:extLst>
          </p:cNvPr>
          <p:cNvSpPr txBox="1"/>
          <p:nvPr/>
        </p:nvSpPr>
        <p:spPr>
          <a:xfrm>
            <a:off x="1222580" y="9217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FF9900"/>
                </a:solidFill>
              </a:rPr>
              <a:t>사이트맵</a:t>
            </a:r>
            <a:endParaRPr lang="ko-KR" altLang="en-US" sz="1400" b="1" dirty="0">
              <a:solidFill>
                <a:srgbClr val="FF990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7FC49FE-BAA8-084C-B761-D43AFACCBFC1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3048973" y="2754273"/>
            <a:ext cx="6162483" cy="21646"/>
          </a:xfrm>
          <a:prstGeom prst="line">
            <a:avLst/>
          </a:prstGeom>
          <a:ln w="28575">
            <a:solidFill>
              <a:srgbClr val="BF51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E54B97-5D57-D2D2-3033-CF4950BA9E6A}"/>
              </a:ext>
            </a:extLst>
          </p:cNvPr>
          <p:cNvCxnSpPr>
            <a:cxnSpLocks/>
          </p:cNvCxnSpPr>
          <p:nvPr/>
        </p:nvCxnSpPr>
        <p:spPr>
          <a:xfrm>
            <a:off x="3294086" y="2775919"/>
            <a:ext cx="0" cy="1343025"/>
          </a:xfrm>
          <a:prstGeom prst="line">
            <a:avLst/>
          </a:prstGeom>
          <a:ln w="28575">
            <a:solidFill>
              <a:srgbClr val="BF51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BB208D-A724-4AD1-ECC4-616B94F11182}"/>
              </a:ext>
            </a:extLst>
          </p:cNvPr>
          <p:cNvCxnSpPr>
            <a:cxnSpLocks/>
          </p:cNvCxnSpPr>
          <p:nvPr/>
        </p:nvCxnSpPr>
        <p:spPr>
          <a:xfrm flipH="1">
            <a:off x="4665343" y="2809266"/>
            <a:ext cx="343" cy="2023335"/>
          </a:xfrm>
          <a:prstGeom prst="line">
            <a:avLst/>
          </a:prstGeom>
          <a:ln w="28575">
            <a:solidFill>
              <a:srgbClr val="BF51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76185-0C3B-45B9-3258-2E8B78561AD1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8624839" y="2862109"/>
            <a:ext cx="12772" cy="1832384"/>
          </a:xfrm>
          <a:prstGeom prst="line">
            <a:avLst/>
          </a:prstGeom>
          <a:ln w="28575">
            <a:solidFill>
              <a:srgbClr val="BF51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D4962A2-4347-3C57-EC24-39A3EEE084AF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304111" y="2824882"/>
            <a:ext cx="1344" cy="1294063"/>
          </a:xfrm>
          <a:prstGeom prst="line">
            <a:avLst/>
          </a:prstGeom>
          <a:ln w="28575">
            <a:solidFill>
              <a:srgbClr val="BF51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818223C-DD03-C106-D2E2-0DB5B1880F64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>
            <a:off x="5969211" y="1691203"/>
            <a:ext cx="16860" cy="2427741"/>
          </a:xfrm>
          <a:prstGeom prst="line">
            <a:avLst/>
          </a:prstGeom>
          <a:ln w="28575">
            <a:solidFill>
              <a:srgbClr val="BF51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1FDE7E-3C16-D4ED-2992-3269288EF8C4}"/>
              </a:ext>
            </a:extLst>
          </p:cNvPr>
          <p:cNvSpPr/>
          <p:nvPr/>
        </p:nvSpPr>
        <p:spPr>
          <a:xfrm>
            <a:off x="4080069" y="2604737"/>
            <a:ext cx="1173235" cy="299072"/>
          </a:xfrm>
          <a:prstGeom prst="rect">
            <a:avLst/>
          </a:prstGeom>
          <a:solidFill>
            <a:srgbClr val="D42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메뉴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D39DC4-0351-5621-89AF-C33385F93911}"/>
              </a:ext>
            </a:extLst>
          </p:cNvPr>
          <p:cNvSpPr/>
          <p:nvPr/>
        </p:nvSpPr>
        <p:spPr>
          <a:xfrm>
            <a:off x="4080069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rgbClr val="A50021"/>
                </a:solidFill>
                <a:latin typeface="+mn-ea"/>
              </a:rPr>
              <a:t>신메뉴</a:t>
            </a:r>
            <a:endParaRPr lang="ko-KR" altLang="en-US" sz="1200" b="1" dirty="0">
              <a:solidFill>
                <a:srgbClr val="A5002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48CB6-F7B6-9EB9-4300-F4E20719E1B6}"/>
              </a:ext>
            </a:extLst>
          </p:cNvPr>
          <p:cNvSpPr/>
          <p:nvPr/>
        </p:nvSpPr>
        <p:spPr>
          <a:xfrm>
            <a:off x="4080069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err="1">
                <a:solidFill>
                  <a:srgbClr val="A50021"/>
                </a:solidFill>
                <a:latin typeface="+mn-ea"/>
              </a:rPr>
              <a:t>반미터</a:t>
            </a:r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 피자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4FDAF4-148D-B9CE-935F-2D17D8BA7A3C}"/>
              </a:ext>
            </a:extLst>
          </p:cNvPr>
          <p:cNvSpPr/>
          <p:nvPr/>
        </p:nvSpPr>
        <p:spPr>
          <a:xfrm>
            <a:off x="5399453" y="2604737"/>
            <a:ext cx="1173235" cy="299072"/>
          </a:xfrm>
          <a:prstGeom prst="rect">
            <a:avLst/>
          </a:prstGeom>
          <a:solidFill>
            <a:srgbClr val="D42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+mn-ea"/>
              </a:rPr>
              <a:t>매장찾기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1D0F2F-8792-323C-A4A0-EA03BCA60A5F}"/>
              </a:ext>
            </a:extLst>
          </p:cNvPr>
          <p:cNvSpPr/>
          <p:nvPr/>
        </p:nvSpPr>
        <p:spPr>
          <a:xfrm>
            <a:off x="5399453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신규오픈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370C7C-2093-39EF-2FC8-F7351B7617A5}"/>
              </a:ext>
            </a:extLst>
          </p:cNvPr>
          <p:cNvSpPr/>
          <p:nvPr/>
        </p:nvSpPr>
        <p:spPr>
          <a:xfrm>
            <a:off x="5399453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rgbClr val="A50021"/>
                </a:solidFill>
                <a:latin typeface="+mn-ea"/>
              </a:rPr>
              <a:t>매장찾기</a:t>
            </a:r>
            <a:endParaRPr lang="ko-KR" altLang="en-US" sz="1200" b="1" dirty="0">
              <a:solidFill>
                <a:srgbClr val="A5002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7DCBA-DF24-0A04-6039-ECD39004A782}"/>
              </a:ext>
            </a:extLst>
          </p:cNvPr>
          <p:cNvSpPr/>
          <p:nvPr/>
        </p:nvSpPr>
        <p:spPr>
          <a:xfrm>
            <a:off x="5399453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우수매장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8EE4B5-0D7A-C13B-4FF7-042C899F2D40}"/>
              </a:ext>
            </a:extLst>
          </p:cNvPr>
          <p:cNvSpPr/>
          <p:nvPr/>
        </p:nvSpPr>
        <p:spPr>
          <a:xfrm>
            <a:off x="6718837" y="2604738"/>
            <a:ext cx="1173235" cy="299072"/>
          </a:xfrm>
          <a:prstGeom prst="rect">
            <a:avLst/>
          </a:prstGeom>
          <a:solidFill>
            <a:srgbClr val="D42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창업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6EEE33-2A95-9DF3-6CB9-CF2D05180AB4}"/>
              </a:ext>
            </a:extLst>
          </p:cNvPr>
          <p:cNvSpPr/>
          <p:nvPr/>
        </p:nvSpPr>
        <p:spPr>
          <a:xfrm>
            <a:off x="6718837" y="3032640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브랜드 경쟁력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95A2B5-8DB8-99F1-3EF8-5DC15EDDA4F5}"/>
              </a:ext>
            </a:extLst>
          </p:cNvPr>
          <p:cNvSpPr/>
          <p:nvPr/>
        </p:nvSpPr>
        <p:spPr>
          <a:xfrm>
            <a:off x="6718837" y="3437685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성공 스토리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2BB103-E69E-7BE1-8D62-14750D6EE88B}"/>
              </a:ext>
            </a:extLst>
          </p:cNvPr>
          <p:cNvSpPr/>
          <p:nvPr/>
        </p:nvSpPr>
        <p:spPr>
          <a:xfrm>
            <a:off x="6718837" y="3842730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창업 및 비용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D3F6AB-D026-669F-C551-810A886A87DE}"/>
              </a:ext>
            </a:extLst>
          </p:cNvPr>
          <p:cNvSpPr/>
          <p:nvPr/>
        </p:nvSpPr>
        <p:spPr>
          <a:xfrm>
            <a:off x="8038221" y="2604737"/>
            <a:ext cx="1173235" cy="299072"/>
          </a:xfrm>
          <a:prstGeom prst="rect">
            <a:avLst/>
          </a:prstGeom>
          <a:solidFill>
            <a:srgbClr val="D42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커뮤니티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91AC10-6157-699D-F398-1D6494B9A31B}"/>
              </a:ext>
            </a:extLst>
          </p:cNvPr>
          <p:cNvSpPr/>
          <p:nvPr/>
        </p:nvSpPr>
        <p:spPr>
          <a:xfrm>
            <a:off x="8038221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이벤트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FED33B-ADC7-BA13-83D1-E209B7500D11}"/>
              </a:ext>
            </a:extLst>
          </p:cNvPr>
          <p:cNvSpPr/>
          <p:nvPr/>
        </p:nvSpPr>
        <p:spPr>
          <a:xfrm>
            <a:off x="8038221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A50021"/>
                </a:solidFill>
                <a:latin typeface="+mn-ea"/>
              </a:rPr>
              <a:t>공지사항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4C40A1-D5D6-BFC0-9F99-127074531BEE}"/>
              </a:ext>
            </a:extLst>
          </p:cNvPr>
          <p:cNvSpPr/>
          <p:nvPr/>
        </p:nvSpPr>
        <p:spPr>
          <a:xfrm>
            <a:off x="8038221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A50021"/>
                </a:solidFill>
                <a:latin typeface="+mn-ea"/>
              </a:rPr>
              <a:t>MEDIA</a:t>
            </a:r>
            <a:endParaRPr lang="ko-KR" altLang="en-US" sz="1100" b="1" dirty="0">
              <a:solidFill>
                <a:srgbClr val="A5002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37D132-C2D0-A5F6-4ED2-10F7EF779F15}"/>
              </a:ext>
            </a:extLst>
          </p:cNvPr>
          <p:cNvSpPr/>
          <p:nvPr/>
        </p:nvSpPr>
        <p:spPr>
          <a:xfrm>
            <a:off x="8038221" y="424777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고객의 소리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ACDF57-7305-53AE-1B23-6D1A18278BB2}"/>
              </a:ext>
            </a:extLst>
          </p:cNvPr>
          <p:cNvSpPr/>
          <p:nvPr/>
        </p:nvSpPr>
        <p:spPr>
          <a:xfrm>
            <a:off x="5382593" y="1691203"/>
            <a:ext cx="1173235" cy="299072"/>
          </a:xfrm>
          <a:prstGeom prst="rect">
            <a:avLst/>
          </a:prstGeom>
          <a:solidFill>
            <a:srgbClr val="D42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메인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9218E28-46DE-2D6E-760D-188E3541E91E}"/>
              </a:ext>
            </a:extLst>
          </p:cNvPr>
          <p:cNvSpPr/>
          <p:nvPr/>
        </p:nvSpPr>
        <p:spPr>
          <a:xfrm>
            <a:off x="8121617" y="1693123"/>
            <a:ext cx="1173235" cy="302854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회원가입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EA06B7-2869-249B-8F31-36A444C6F6D1}"/>
              </a:ext>
            </a:extLst>
          </p:cNvPr>
          <p:cNvSpPr/>
          <p:nvPr/>
        </p:nvSpPr>
        <p:spPr>
          <a:xfrm>
            <a:off x="6900407" y="1689299"/>
            <a:ext cx="1168133" cy="302854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로그인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8CC3EB-289E-4E9C-67DA-81B1C535014C}"/>
              </a:ext>
            </a:extLst>
          </p:cNvPr>
          <p:cNvSpPr/>
          <p:nvPr/>
        </p:nvSpPr>
        <p:spPr>
          <a:xfrm>
            <a:off x="2760685" y="2604737"/>
            <a:ext cx="1173235" cy="299072"/>
          </a:xfrm>
          <a:prstGeom prst="rect">
            <a:avLst/>
          </a:prstGeom>
          <a:solidFill>
            <a:srgbClr val="D42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브랜드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3D73B9-AE7F-E34C-948B-7A0A12A81EF7}"/>
              </a:ext>
            </a:extLst>
          </p:cNvPr>
          <p:cNvSpPr/>
          <p:nvPr/>
        </p:nvSpPr>
        <p:spPr>
          <a:xfrm>
            <a:off x="2760685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브랜드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2454EA-6218-0C8C-4940-877D41845A27}"/>
              </a:ext>
            </a:extLst>
          </p:cNvPr>
          <p:cNvSpPr/>
          <p:nvPr/>
        </p:nvSpPr>
        <p:spPr>
          <a:xfrm>
            <a:off x="2760685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회사소개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13F364-8A55-E788-72A3-B261CF149E7D}"/>
              </a:ext>
            </a:extLst>
          </p:cNvPr>
          <p:cNvSpPr/>
          <p:nvPr/>
        </p:nvSpPr>
        <p:spPr>
          <a:xfrm>
            <a:off x="2760685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오시는 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C623AF-948B-C618-158B-887E1090E869}"/>
              </a:ext>
            </a:extLst>
          </p:cNvPr>
          <p:cNvSpPr/>
          <p:nvPr/>
        </p:nvSpPr>
        <p:spPr>
          <a:xfrm>
            <a:off x="4085672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클래식 </a:t>
            </a:r>
            <a:r>
              <a:rPr lang="ko-KR" altLang="en-US" sz="1200" b="1" dirty="0" err="1">
                <a:solidFill>
                  <a:srgbClr val="A50021"/>
                </a:solidFill>
                <a:latin typeface="+mn-ea"/>
              </a:rPr>
              <a:t>쌀피자</a:t>
            </a:r>
            <a:endParaRPr lang="ko-KR" altLang="en-US" sz="1200" b="1" dirty="0">
              <a:solidFill>
                <a:srgbClr val="A5002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8715E4C-F654-7E1D-093B-A6DB652910AF}"/>
              </a:ext>
            </a:extLst>
          </p:cNvPr>
          <p:cNvSpPr/>
          <p:nvPr/>
        </p:nvSpPr>
        <p:spPr>
          <a:xfrm>
            <a:off x="4085671" y="424777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A50021"/>
                </a:solidFill>
                <a:latin typeface="+mn-ea"/>
              </a:rPr>
              <a:t>프리미엄 </a:t>
            </a:r>
            <a:r>
              <a:rPr lang="ko-KR" altLang="en-US" sz="1050" b="1" dirty="0" err="1">
                <a:solidFill>
                  <a:srgbClr val="A50021"/>
                </a:solidFill>
                <a:latin typeface="+mn-ea"/>
              </a:rPr>
              <a:t>쌀피자</a:t>
            </a:r>
            <a:endParaRPr lang="ko-KR" altLang="en-US" sz="1050" b="1" dirty="0">
              <a:solidFill>
                <a:srgbClr val="A50021"/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FDD907-60D6-888C-8B53-BA9D9DEA4B95}"/>
              </a:ext>
            </a:extLst>
          </p:cNvPr>
          <p:cNvSpPr/>
          <p:nvPr/>
        </p:nvSpPr>
        <p:spPr>
          <a:xfrm>
            <a:off x="4079068" y="469449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A50021"/>
                </a:solidFill>
                <a:latin typeface="+mn-ea"/>
              </a:rPr>
              <a:t>세트</a:t>
            </a:r>
            <a:r>
              <a:rPr lang="en-US" altLang="ko-KR" sz="1050" b="1" dirty="0">
                <a:solidFill>
                  <a:srgbClr val="A50021"/>
                </a:solidFill>
                <a:latin typeface="+mn-ea"/>
              </a:rPr>
              <a:t>/</a:t>
            </a:r>
            <a:r>
              <a:rPr lang="ko-KR" altLang="en-US" sz="1050" b="1" dirty="0">
                <a:solidFill>
                  <a:srgbClr val="A50021"/>
                </a:solidFill>
                <a:latin typeface="+mn-ea"/>
              </a:rPr>
              <a:t>사이드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94FAF0-665C-66D2-4D8F-3AA5C830847C}"/>
              </a:ext>
            </a:extLst>
          </p:cNvPr>
          <p:cNvSpPr/>
          <p:nvPr/>
        </p:nvSpPr>
        <p:spPr>
          <a:xfrm>
            <a:off x="6723518" y="424777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가맹문의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4CEE98-0645-BB84-AE09-4024552B3897}"/>
              </a:ext>
            </a:extLst>
          </p:cNvPr>
          <p:cNvSpPr/>
          <p:nvPr/>
        </p:nvSpPr>
        <p:spPr>
          <a:xfrm>
            <a:off x="8038221" y="4694493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A50021"/>
                </a:solidFill>
                <a:latin typeface="+mn-ea"/>
              </a:rPr>
              <a:t>점주 게시판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27C6FD-A874-212F-D853-ABC19A511D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2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DD36D38-1F97-5328-91C0-C81D3582A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614705-4AEC-7729-4688-6AB52487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E5FFA-03D9-69C6-E1BB-9C2E56B2479B}"/>
              </a:ext>
            </a:extLst>
          </p:cNvPr>
          <p:cNvSpPr txBox="1"/>
          <p:nvPr/>
        </p:nvSpPr>
        <p:spPr>
          <a:xfrm>
            <a:off x="1222580" y="921757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아이디어 스케치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E2777C-055B-AB56-2D94-F182E6730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CB333A-3BD5-C77C-022D-54003E5C5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78" y="1553225"/>
            <a:ext cx="5509260" cy="4071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96281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587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9F57AA8-CB96-1F7E-6FB2-081CA9D2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984643-F033-54F7-6C9D-47F2EF3A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FB1C4-52FD-D687-4EAC-1E338EDC3194}"/>
              </a:ext>
            </a:extLst>
          </p:cNvPr>
          <p:cNvSpPr txBox="1"/>
          <p:nvPr/>
        </p:nvSpPr>
        <p:spPr>
          <a:xfrm>
            <a:off x="1222580" y="9217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와이어프레임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r>
              <a:rPr lang="ko-KR" altLang="en-US" sz="1400" b="1" dirty="0" err="1">
                <a:solidFill>
                  <a:srgbClr val="FF9900"/>
                </a:solidFill>
              </a:rPr>
              <a:t>메인페이지</a:t>
            </a:r>
            <a:endParaRPr lang="ko-KR" altLang="en-US" sz="1400" b="1" dirty="0">
              <a:solidFill>
                <a:srgbClr val="FF99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B00B6-D670-9F2D-C262-D8074FEA5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4492EA-F06E-55B8-8BA2-36903F17D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23" b="71470"/>
          <a:stretch/>
        </p:blipFill>
        <p:spPr>
          <a:xfrm>
            <a:off x="5421382" y="1229534"/>
            <a:ext cx="4560818" cy="463935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1C10C6D-CFBB-BA9E-AF99-90111059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2" t="-291" r="-1712" b="-6593"/>
          <a:stretch/>
        </p:blipFill>
        <p:spPr>
          <a:xfrm>
            <a:off x="2957054" y="1229534"/>
            <a:ext cx="1290868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60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9F57AA8-CB96-1F7E-6FB2-081CA9D2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984643-F033-54F7-6C9D-47F2EF3A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FB1C4-52FD-D687-4EAC-1E338EDC3194}"/>
              </a:ext>
            </a:extLst>
          </p:cNvPr>
          <p:cNvSpPr txBox="1"/>
          <p:nvPr/>
        </p:nvSpPr>
        <p:spPr>
          <a:xfrm>
            <a:off x="1222580" y="9217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와이어프레임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r>
              <a:rPr lang="ko-KR" altLang="en-US" sz="1400" b="1" dirty="0" err="1">
                <a:solidFill>
                  <a:srgbClr val="FF9900"/>
                </a:solidFill>
              </a:rPr>
              <a:t>메인페이지</a:t>
            </a:r>
            <a:endParaRPr lang="en-US" altLang="ko-KR" sz="1400" b="1" dirty="0">
              <a:solidFill>
                <a:srgbClr val="FF99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B00B6-D670-9F2D-C262-D8074FEA5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4492EA-F06E-55B8-8BA2-36903F17D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1" b="24998"/>
          <a:stretch/>
        </p:blipFill>
        <p:spPr>
          <a:xfrm>
            <a:off x="3120647" y="1218715"/>
            <a:ext cx="2689803" cy="45844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E39707-ED59-0CF7-FC0E-82A1DEAB1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75648" r="-340"/>
          <a:stretch/>
        </p:blipFill>
        <p:spPr>
          <a:xfrm>
            <a:off x="6336546" y="1602871"/>
            <a:ext cx="4548107" cy="40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23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9F57AA8-CB96-1F7E-6FB2-081CA9D2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984643-F033-54F7-6C9D-47F2EF3A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FB1C4-52FD-D687-4EAC-1E338EDC3194}"/>
              </a:ext>
            </a:extLst>
          </p:cNvPr>
          <p:cNvSpPr txBox="1"/>
          <p:nvPr/>
        </p:nvSpPr>
        <p:spPr>
          <a:xfrm>
            <a:off x="1222580" y="9217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와이어프레임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r>
              <a:rPr lang="ko-KR" altLang="en-US" sz="1400" b="1" dirty="0">
                <a:solidFill>
                  <a:srgbClr val="FF9900"/>
                </a:solidFill>
              </a:rPr>
              <a:t>서브페이지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B00B6-D670-9F2D-C262-D8074FEA5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8B9F9C-A435-1656-E643-17FC7280A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12" y="1612172"/>
            <a:ext cx="1213187" cy="37912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3D49C-488E-2971-732D-5E09446FD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9"/>
          <a:stretch/>
        </p:blipFill>
        <p:spPr>
          <a:xfrm>
            <a:off x="4772674" y="1477865"/>
            <a:ext cx="2441942" cy="40598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E95E2-0864-5404-1A6E-5A9775562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" t="53254" r="-1123" b="-6456"/>
          <a:stretch/>
        </p:blipFill>
        <p:spPr>
          <a:xfrm>
            <a:off x="7890778" y="1477864"/>
            <a:ext cx="2743200" cy="45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6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92A1007-22C2-33B0-5A7A-02C64166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64732B-6A1D-BFA6-2EB1-FA82EC39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5C86D-0853-07EA-C3F4-C45714490889}"/>
              </a:ext>
            </a:extLst>
          </p:cNvPr>
          <p:cNvSpPr txBox="1"/>
          <p:nvPr/>
        </p:nvSpPr>
        <p:spPr>
          <a:xfrm>
            <a:off x="1222580" y="92175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스토리보드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CF126C1-E785-2EBA-AEDF-96DA1BDBB1B8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962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3370A3-F72A-016F-9CE7-8855DAB7A3E5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ED44EE-D1FD-5F2A-EED8-0895B52C89E2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75BA3C-D212-5A96-154C-CC48615939CD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2022 </a:t>
            </a:r>
            <a:r>
              <a:rPr lang="ko-KR" altLang="en-US" sz="800" b="1" dirty="0" err="1">
                <a:latin typeface="+mn-ea"/>
              </a:rPr>
              <a:t>오구쌀</a:t>
            </a:r>
            <a:r>
              <a:rPr lang="ko-KR" altLang="en-US" sz="800" b="1" dirty="0">
                <a:latin typeface="+mn-ea"/>
              </a:rPr>
              <a:t> 피자 웹사이트 리뉴얼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D1B7BB-090B-F88C-1522-B8E811D42A8F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레이아웃 </a:t>
            </a:r>
            <a:r>
              <a:rPr lang="en-US" altLang="ko-KR" sz="800" b="1" dirty="0">
                <a:latin typeface="+mn-ea"/>
              </a:rPr>
              <a:t>1-1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0689C3F-B1AC-0312-3998-13A196B47EE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4EF459-1DCC-22CC-616D-C998AE500AFA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( 0.</a:t>
            </a:r>
            <a:r>
              <a:rPr lang="ko-KR" altLang="en-US" sz="800" b="1" dirty="0">
                <a:latin typeface="+mn-ea"/>
              </a:rPr>
              <a:t>메인</a:t>
            </a:r>
            <a:r>
              <a:rPr lang="en-US" altLang="ko-KR" sz="800" b="1" dirty="0">
                <a:latin typeface="+mn-ea"/>
              </a:rPr>
              <a:t> 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88922B-7717-1991-921D-290E9AF0CA81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164DDB-F554-B357-28F6-23E1B51CC5BD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5AD528-CAFA-5F22-BAE6-468CDC16B727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1D97C9-1F19-56DA-6BC8-EE36ADFBAF9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9F522B-4A1D-F3EC-6468-383EC91FFECC}"/>
              </a:ext>
            </a:extLst>
          </p:cNvPr>
          <p:cNvSpPr txBox="1"/>
          <p:nvPr/>
        </p:nvSpPr>
        <p:spPr>
          <a:xfrm>
            <a:off x="8689742" y="1756092"/>
            <a:ext cx="1572514" cy="215900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1C7ED19-0D08-3020-B088-F214D4AC2056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76C0E58-0E21-37AD-C07C-4095DDFB5DC4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B087975-FD61-8AED-3DEA-AB781429685E}"/>
              </a:ext>
            </a:extLst>
          </p:cNvPr>
          <p:cNvCxnSpPr>
            <a:cxnSpLocks/>
          </p:cNvCxnSpPr>
          <p:nvPr/>
        </p:nvCxnSpPr>
        <p:spPr>
          <a:xfrm flipH="1">
            <a:off x="8702717" y="2194242"/>
            <a:ext cx="157410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97E34F4-D934-FF40-545D-BC27A057A1F2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D1F6AF-C044-2A11-4933-3F4F81818577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087DBD-808C-B0C6-A49F-EA362418AA29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4B83A5-FD33-93DE-2E7D-EF3ABCCCBF17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E22726-84D4-C7C1-6022-1FF3690DE567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D55F302-DCB7-185E-3621-4ED5BBAE32DF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1D7836-5FE6-88B0-3206-C7BFB463D3B1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33260E-5444-0D06-4037-A8355900C25D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34DE429-913A-B8DE-A814-93008A84A32B}"/>
              </a:ext>
            </a:extLst>
          </p:cNvPr>
          <p:cNvSpPr txBox="1"/>
          <p:nvPr/>
        </p:nvSpPr>
        <p:spPr>
          <a:xfrm>
            <a:off x="9020738" y="327323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F01817-980E-D8D0-06CF-3916EAEEC8BB}"/>
              </a:ext>
            </a:extLst>
          </p:cNvPr>
          <p:cNvSpPr txBox="1"/>
          <p:nvPr/>
        </p:nvSpPr>
        <p:spPr>
          <a:xfrm>
            <a:off x="9020738" y="34784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D5739D-1CD5-8FBE-4FCD-B74A5E414CD5}"/>
              </a:ext>
            </a:extLst>
          </p:cNvPr>
          <p:cNvSpPr txBox="1"/>
          <p:nvPr/>
        </p:nvSpPr>
        <p:spPr>
          <a:xfrm>
            <a:off x="9020738" y="368371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 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34C3DE-36C6-102C-0EB7-646EF0962C6E}"/>
              </a:ext>
            </a:extLst>
          </p:cNvPr>
          <p:cNvSpPr txBox="1"/>
          <p:nvPr/>
        </p:nvSpPr>
        <p:spPr>
          <a:xfrm>
            <a:off x="9020738" y="388895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 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2335F51-07E3-F255-20DA-12660CBC85A4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875B08-8DD7-5246-4A87-D5E93060FFB9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51D41E4-48B5-0EE5-05D5-51F5B0F8E078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3C44311-1B11-64C1-EBED-370F91DD30C5}"/>
              </a:ext>
            </a:extLst>
          </p:cNvPr>
          <p:cNvSpPr txBox="1"/>
          <p:nvPr/>
        </p:nvSpPr>
        <p:spPr>
          <a:xfrm>
            <a:off x="8697954" y="34784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D7C34-9D1C-1ED9-3EE1-154680432775}"/>
              </a:ext>
            </a:extLst>
          </p:cNvPr>
          <p:cNvSpPr txBox="1"/>
          <p:nvPr/>
        </p:nvSpPr>
        <p:spPr>
          <a:xfrm>
            <a:off x="8697954" y="36837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473CAD2-CF81-B283-9A09-348F7A3EB6DF}"/>
              </a:ext>
            </a:extLst>
          </p:cNvPr>
          <p:cNvSpPr txBox="1"/>
          <p:nvPr/>
        </p:nvSpPr>
        <p:spPr>
          <a:xfrm>
            <a:off x="8697954" y="38889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81E36744-19AC-E702-4BD3-D4B2226F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30B9F4-4802-50A8-6066-64692468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9" r="139" b="71751"/>
          <a:stretch/>
        </p:blipFill>
        <p:spPr>
          <a:xfrm>
            <a:off x="3693779" y="1962902"/>
            <a:ext cx="3441269" cy="35734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A3E1D-FF7C-BBA8-02AF-1B9101517A86}"/>
              </a:ext>
            </a:extLst>
          </p:cNvPr>
          <p:cNvSpPr txBox="1"/>
          <p:nvPr/>
        </p:nvSpPr>
        <p:spPr>
          <a:xfrm>
            <a:off x="4261043" y="226355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00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3CF00-4566-1E2B-8822-DAB8E082EB3F}"/>
              </a:ext>
            </a:extLst>
          </p:cNvPr>
          <p:cNvSpPr txBox="1"/>
          <p:nvPr/>
        </p:nvSpPr>
        <p:spPr>
          <a:xfrm>
            <a:off x="4646170" y="226355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01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E15FA-7AFE-5765-F387-807EDB6A29D1}"/>
              </a:ext>
            </a:extLst>
          </p:cNvPr>
          <p:cNvSpPr txBox="1"/>
          <p:nvPr/>
        </p:nvSpPr>
        <p:spPr>
          <a:xfrm>
            <a:off x="5057650" y="226355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02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D1068-59C0-95E9-CF0D-E082B042EABC}"/>
              </a:ext>
            </a:extLst>
          </p:cNvPr>
          <p:cNvSpPr txBox="1"/>
          <p:nvPr/>
        </p:nvSpPr>
        <p:spPr>
          <a:xfrm>
            <a:off x="5453492" y="226355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03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0DA74-885F-C415-58CA-8C69430BE949}"/>
              </a:ext>
            </a:extLst>
          </p:cNvPr>
          <p:cNvSpPr txBox="1"/>
          <p:nvPr/>
        </p:nvSpPr>
        <p:spPr>
          <a:xfrm>
            <a:off x="5854257" y="226355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04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CABC5-FE62-BE65-5A45-7AE1F68136F7}"/>
              </a:ext>
            </a:extLst>
          </p:cNvPr>
          <p:cNvSpPr txBox="1"/>
          <p:nvPr/>
        </p:nvSpPr>
        <p:spPr>
          <a:xfrm>
            <a:off x="6242897" y="225808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05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31E1A-822F-2B19-8288-17C673C4AD55}"/>
              </a:ext>
            </a:extLst>
          </p:cNvPr>
          <p:cNvSpPr txBox="1"/>
          <p:nvPr/>
        </p:nvSpPr>
        <p:spPr>
          <a:xfrm>
            <a:off x="6608567" y="1941212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06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9CD843-2F49-7337-65FB-305CF2BBD752}"/>
              </a:ext>
            </a:extLst>
          </p:cNvPr>
          <p:cNvSpPr txBox="1"/>
          <p:nvPr/>
        </p:nvSpPr>
        <p:spPr>
          <a:xfrm>
            <a:off x="4799240" y="4504812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07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6DB81-EF25-0CD4-C86A-AA7634447F05}"/>
              </a:ext>
            </a:extLst>
          </p:cNvPr>
          <p:cNvSpPr txBox="1"/>
          <p:nvPr/>
        </p:nvSpPr>
        <p:spPr>
          <a:xfrm>
            <a:off x="5796248" y="4687851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25880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92A1007-22C2-33B0-5A7A-02C64166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64732B-6A1D-BFA6-2EB1-FA82EC39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5C86D-0853-07EA-C3F4-C45714490889}"/>
              </a:ext>
            </a:extLst>
          </p:cNvPr>
          <p:cNvSpPr txBox="1"/>
          <p:nvPr/>
        </p:nvSpPr>
        <p:spPr>
          <a:xfrm>
            <a:off x="1222580" y="92175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스토리보드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CF126C1-E785-2EBA-AEDF-96DA1BDBB1B8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962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3370A3-F72A-016F-9CE7-8855DAB7A3E5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ED44EE-D1FD-5F2A-EED8-0895B52C89E2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75BA3C-D212-5A96-154C-CC48615939CD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2022 </a:t>
            </a:r>
            <a:r>
              <a:rPr lang="ko-KR" altLang="en-US" sz="800" b="1" dirty="0" err="1">
                <a:latin typeface="+mn-ea"/>
              </a:rPr>
              <a:t>오구쌀</a:t>
            </a:r>
            <a:r>
              <a:rPr lang="ko-KR" altLang="en-US" sz="800" b="1" dirty="0">
                <a:latin typeface="+mn-ea"/>
              </a:rPr>
              <a:t> 피자 웹사이트 리뉴얼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D1B7BB-090B-F88C-1522-B8E811D42A8F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레이아웃 </a:t>
            </a:r>
            <a:r>
              <a:rPr lang="en-US" altLang="ko-KR" sz="800" b="1" dirty="0">
                <a:latin typeface="+mn-ea"/>
              </a:rPr>
              <a:t>1-1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0689C3F-B1AC-0312-3998-13A196B47EE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4EF459-1DCC-22CC-616D-C998AE500AFA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( 0.</a:t>
            </a:r>
            <a:r>
              <a:rPr lang="ko-KR" altLang="en-US" sz="800" b="1" dirty="0">
                <a:latin typeface="+mn-ea"/>
              </a:rPr>
              <a:t>메인</a:t>
            </a:r>
            <a:r>
              <a:rPr lang="en-US" altLang="ko-KR" sz="800" b="1" dirty="0">
                <a:latin typeface="+mn-ea"/>
              </a:rPr>
              <a:t> 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88922B-7717-1991-921D-290E9AF0CA81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164DDB-F554-B357-28F6-23E1B51CC5BD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5AD528-CAFA-5F22-BAE6-468CDC16B727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1D97C9-1F19-56DA-6BC8-EE36ADFBAF9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9F522B-4A1D-F3EC-6468-383EC91FFECC}"/>
              </a:ext>
            </a:extLst>
          </p:cNvPr>
          <p:cNvSpPr txBox="1"/>
          <p:nvPr/>
        </p:nvSpPr>
        <p:spPr>
          <a:xfrm>
            <a:off x="8689742" y="1756092"/>
            <a:ext cx="1572514" cy="215900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1C7ED19-0D08-3020-B088-F214D4AC2056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76C0E58-0E21-37AD-C07C-4095DDFB5DC4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B087975-FD61-8AED-3DEA-AB781429685E}"/>
              </a:ext>
            </a:extLst>
          </p:cNvPr>
          <p:cNvCxnSpPr>
            <a:cxnSpLocks/>
          </p:cNvCxnSpPr>
          <p:nvPr/>
        </p:nvCxnSpPr>
        <p:spPr>
          <a:xfrm flipH="1">
            <a:off x="8702717" y="2194242"/>
            <a:ext cx="157410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97E34F4-D934-FF40-545D-BC27A057A1F2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D1F6AF-C044-2A11-4933-3F4F81818577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INTERVIEW 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087DBD-808C-B0C6-A49F-EA362418AA29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4B83A5-FD33-93DE-2E7D-EF3ABCCCBF17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INTERVIEW 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E22726-84D4-C7C1-6022-1FF3690DE567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D55F302-DCB7-185E-3621-4ED5BBAE32DF}"/>
              </a:ext>
            </a:extLst>
          </p:cNvPr>
          <p:cNvSpPr txBox="1"/>
          <p:nvPr/>
        </p:nvSpPr>
        <p:spPr>
          <a:xfrm>
            <a:off x="9020738" y="2657506"/>
            <a:ext cx="125608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INTERVIEW 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1D7836-5FE6-88B0-3206-C7BFB463D3B1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BRAND 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33260E-5444-0D06-4037-A8355900C25D}"/>
              </a:ext>
            </a:extLst>
          </p:cNvPr>
          <p:cNvSpPr txBox="1"/>
          <p:nvPr/>
        </p:nvSpPr>
        <p:spPr>
          <a:xfrm>
            <a:off x="9020738" y="3067990"/>
            <a:ext cx="125608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BRAND 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defRPr/>
            </a:pP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34DE429-913A-B8DE-A814-93008A84A32B}"/>
              </a:ext>
            </a:extLst>
          </p:cNvPr>
          <p:cNvSpPr txBox="1"/>
          <p:nvPr/>
        </p:nvSpPr>
        <p:spPr>
          <a:xfrm>
            <a:off x="9020738" y="3273232"/>
            <a:ext cx="125608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BRAND 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defRPr/>
            </a:pP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2335F51-07E3-F255-20DA-12660CBC85A4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875B08-8DD7-5246-4A87-D5E93060FFB9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51D41E4-48B5-0EE5-05D5-51F5B0F8E078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81E36744-19AC-E702-4BD3-D4B2226F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30B9F4-4802-50A8-6066-64692468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4" b="43512"/>
          <a:stretch/>
        </p:blipFill>
        <p:spPr>
          <a:xfrm>
            <a:off x="3464843" y="1852438"/>
            <a:ext cx="3759267" cy="37836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1DBD6-7FC4-CD14-1DFA-45A5B120E9CE}"/>
              </a:ext>
            </a:extLst>
          </p:cNvPr>
          <p:cNvSpPr txBox="1"/>
          <p:nvPr/>
        </p:nvSpPr>
        <p:spPr>
          <a:xfrm>
            <a:off x="4385249" y="3297079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09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00E6C-3837-B5AB-7AF9-389E4EC9960F}"/>
              </a:ext>
            </a:extLst>
          </p:cNvPr>
          <p:cNvSpPr txBox="1"/>
          <p:nvPr/>
        </p:nvSpPr>
        <p:spPr>
          <a:xfrm>
            <a:off x="5155502" y="3297079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2146C-51A6-39E1-6946-A909450E50BB}"/>
              </a:ext>
            </a:extLst>
          </p:cNvPr>
          <p:cNvSpPr txBox="1"/>
          <p:nvPr/>
        </p:nvSpPr>
        <p:spPr>
          <a:xfrm>
            <a:off x="5942711" y="329167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11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8A41E-468A-C56C-AD99-93EE5E2BC8F7}"/>
              </a:ext>
            </a:extLst>
          </p:cNvPr>
          <p:cNvSpPr txBox="1"/>
          <p:nvPr/>
        </p:nvSpPr>
        <p:spPr>
          <a:xfrm>
            <a:off x="4308124" y="5316220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12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2F2AA-E6A8-8D44-F75A-155F1FB7AE53}"/>
              </a:ext>
            </a:extLst>
          </p:cNvPr>
          <p:cNvSpPr txBox="1"/>
          <p:nvPr/>
        </p:nvSpPr>
        <p:spPr>
          <a:xfrm>
            <a:off x="5156203" y="530588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13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3FBDF-DB84-6DF6-08BF-E3B347412DA5}"/>
              </a:ext>
            </a:extLst>
          </p:cNvPr>
          <p:cNvSpPr txBox="1"/>
          <p:nvPr/>
        </p:nvSpPr>
        <p:spPr>
          <a:xfrm>
            <a:off x="6044961" y="529724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3520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92A1007-22C2-33B0-5A7A-02C64166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64732B-6A1D-BFA6-2EB1-FA82EC39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5C86D-0853-07EA-C3F4-C45714490889}"/>
              </a:ext>
            </a:extLst>
          </p:cNvPr>
          <p:cNvSpPr txBox="1"/>
          <p:nvPr/>
        </p:nvSpPr>
        <p:spPr>
          <a:xfrm>
            <a:off x="1222580" y="92175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스토리보드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CF126C1-E785-2EBA-AEDF-96DA1BDBB1B8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962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3370A3-F72A-016F-9CE7-8855DAB7A3E5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ED44EE-D1FD-5F2A-EED8-0895B52C89E2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75BA3C-D212-5A96-154C-CC48615939CD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2022 </a:t>
            </a:r>
            <a:r>
              <a:rPr lang="ko-KR" altLang="en-US" sz="800" b="1" dirty="0" err="1">
                <a:latin typeface="+mn-ea"/>
              </a:rPr>
              <a:t>오구쌀</a:t>
            </a:r>
            <a:r>
              <a:rPr lang="ko-KR" altLang="en-US" sz="800" b="1" dirty="0">
                <a:latin typeface="+mn-ea"/>
              </a:rPr>
              <a:t> 피자 웹사이트 리뉴얼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D1B7BB-090B-F88C-1522-B8E811D42A8F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레이아웃 </a:t>
            </a:r>
            <a:r>
              <a:rPr lang="en-US" altLang="ko-KR" sz="800" b="1" dirty="0">
                <a:latin typeface="+mn-ea"/>
              </a:rPr>
              <a:t>1-1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0689C3F-B1AC-0312-3998-13A196B47EE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4EF459-1DCC-22CC-616D-C998AE500AFA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( 0.</a:t>
            </a:r>
            <a:r>
              <a:rPr lang="ko-KR" altLang="en-US" sz="800" b="1" dirty="0">
                <a:latin typeface="+mn-ea"/>
              </a:rPr>
              <a:t>메인</a:t>
            </a:r>
            <a:r>
              <a:rPr lang="en-US" altLang="ko-KR" sz="800" b="1" dirty="0">
                <a:latin typeface="+mn-ea"/>
              </a:rPr>
              <a:t> 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88922B-7717-1991-921D-290E9AF0CA81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164DDB-F554-B357-28F6-23E1B51CC5BD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5AD528-CAFA-5F22-BAE6-468CDC16B727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1D97C9-1F19-56DA-6BC8-EE36ADFBAF9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9F522B-4A1D-F3EC-6468-383EC91FFECC}"/>
              </a:ext>
            </a:extLst>
          </p:cNvPr>
          <p:cNvSpPr txBox="1"/>
          <p:nvPr/>
        </p:nvSpPr>
        <p:spPr>
          <a:xfrm>
            <a:off x="8689742" y="1756092"/>
            <a:ext cx="1572514" cy="215900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1C7ED19-0D08-3020-B088-F214D4AC2056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76C0E58-0E21-37AD-C07C-4095DDFB5DC4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B087975-FD61-8AED-3DEA-AB781429685E}"/>
              </a:ext>
            </a:extLst>
          </p:cNvPr>
          <p:cNvCxnSpPr>
            <a:cxnSpLocks/>
          </p:cNvCxnSpPr>
          <p:nvPr/>
        </p:nvCxnSpPr>
        <p:spPr>
          <a:xfrm flipH="1">
            <a:off x="8702717" y="2194242"/>
            <a:ext cx="157410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97E34F4-D934-FF40-545D-BC27A057A1F2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D1F6AF-C044-2A11-4933-3F4F81818577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SEARCH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087DBD-808C-B0C6-A49F-EA362418AA29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4B83A5-FD33-93DE-2E7D-EF3ABCCCBF17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창업문의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81E36744-19AC-E702-4BD3-D4B2226F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30B9F4-4802-50A8-6066-64692468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56714" r="-127" b="23272"/>
          <a:stretch/>
        </p:blipFill>
        <p:spPr>
          <a:xfrm>
            <a:off x="3558294" y="2563155"/>
            <a:ext cx="3759267" cy="27744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2BB63-51E9-F812-EFBA-8C6A25FA059D}"/>
              </a:ext>
            </a:extLst>
          </p:cNvPr>
          <p:cNvSpPr txBox="1"/>
          <p:nvPr/>
        </p:nvSpPr>
        <p:spPr>
          <a:xfrm>
            <a:off x="4423425" y="418705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14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A07FF-6C90-729F-3C39-D124F8DC42AD}"/>
              </a:ext>
            </a:extLst>
          </p:cNvPr>
          <p:cNvSpPr txBox="1"/>
          <p:nvPr/>
        </p:nvSpPr>
        <p:spPr>
          <a:xfrm>
            <a:off x="5890260" y="437708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15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8674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92A1007-22C2-33B0-5A7A-02C64166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64732B-6A1D-BFA6-2EB1-FA82EC39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5C86D-0853-07EA-C3F4-C45714490889}"/>
              </a:ext>
            </a:extLst>
          </p:cNvPr>
          <p:cNvSpPr txBox="1"/>
          <p:nvPr/>
        </p:nvSpPr>
        <p:spPr>
          <a:xfrm>
            <a:off x="1222580" y="92175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스토리보드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CF126C1-E785-2EBA-AEDF-96DA1BDBB1B8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962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3370A3-F72A-016F-9CE7-8855DAB7A3E5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ED44EE-D1FD-5F2A-EED8-0895B52C89E2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75BA3C-D212-5A96-154C-CC48615939CD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2022 </a:t>
            </a:r>
            <a:r>
              <a:rPr lang="ko-KR" altLang="en-US" sz="800" b="1" dirty="0" err="1">
                <a:latin typeface="+mn-ea"/>
              </a:rPr>
              <a:t>오구쌀</a:t>
            </a:r>
            <a:r>
              <a:rPr lang="ko-KR" altLang="en-US" sz="800" b="1" dirty="0">
                <a:latin typeface="+mn-ea"/>
              </a:rPr>
              <a:t> 피자 웹사이트 리뉴얼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D1B7BB-090B-F88C-1522-B8E811D42A8F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레이아웃 </a:t>
            </a:r>
            <a:r>
              <a:rPr lang="en-US" altLang="ko-KR" sz="800" b="1" dirty="0">
                <a:latin typeface="+mn-ea"/>
              </a:rPr>
              <a:t>1-1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0689C3F-B1AC-0312-3998-13A196B47EE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4EF459-1DCC-22CC-616D-C998AE500AFA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( 0.</a:t>
            </a:r>
            <a:r>
              <a:rPr lang="ko-KR" altLang="en-US" sz="800" b="1" dirty="0">
                <a:latin typeface="+mn-ea"/>
              </a:rPr>
              <a:t>메인</a:t>
            </a:r>
            <a:r>
              <a:rPr lang="en-US" altLang="ko-KR" sz="800" b="1" dirty="0">
                <a:latin typeface="+mn-ea"/>
              </a:rPr>
              <a:t> 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88922B-7717-1991-921D-290E9AF0CA81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164DDB-F554-B357-28F6-23E1B51CC5BD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5AD528-CAFA-5F22-BAE6-468CDC16B727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1D97C9-1F19-56DA-6BC8-EE36ADFBAF9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9F522B-4A1D-F3EC-6468-383EC91FFECC}"/>
              </a:ext>
            </a:extLst>
          </p:cNvPr>
          <p:cNvSpPr txBox="1"/>
          <p:nvPr/>
        </p:nvSpPr>
        <p:spPr>
          <a:xfrm>
            <a:off x="8689742" y="1756092"/>
            <a:ext cx="1572514" cy="215900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1C7ED19-0D08-3020-B088-F214D4AC2056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76C0E58-0E21-37AD-C07C-4095DDFB5DC4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B087975-FD61-8AED-3DEA-AB781429685E}"/>
              </a:ext>
            </a:extLst>
          </p:cNvPr>
          <p:cNvCxnSpPr>
            <a:cxnSpLocks/>
          </p:cNvCxnSpPr>
          <p:nvPr/>
        </p:nvCxnSpPr>
        <p:spPr>
          <a:xfrm flipH="1">
            <a:off x="8702717" y="2194242"/>
            <a:ext cx="157410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97E34F4-D934-FF40-545D-BC27A057A1F2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D1F6AF-C044-2A11-4933-3F4F81818577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 EVENT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087DBD-808C-B0C6-A49F-EA362418AA29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4B83A5-FD33-93DE-2E7D-EF3ABCCCBF17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E22726-84D4-C7C1-6022-1FF3690DE567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D55F302-DCB7-185E-3621-4ED5BBAE32DF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1D7836-5FE6-88B0-3206-C7BFB463D3B1}"/>
              </a:ext>
            </a:extLst>
          </p:cNvPr>
          <p:cNvSpPr txBox="1"/>
          <p:nvPr/>
        </p:nvSpPr>
        <p:spPr>
          <a:xfrm>
            <a:off x="9020738" y="2862748"/>
            <a:ext cx="125608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33260E-5444-0D06-4037-A8355900C25D}"/>
              </a:ext>
            </a:extLst>
          </p:cNvPr>
          <p:cNvSpPr txBox="1"/>
          <p:nvPr/>
        </p:nvSpPr>
        <p:spPr>
          <a:xfrm>
            <a:off x="9020738" y="3067990"/>
            <a:ext cx="125608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34DE429-913A-B8DE-A814-93008A84A32B}"/>
              </a:ext>
            </a:extLst>
          </p:cNvPr>
          <p:cNvSpPr txBox="1"/>
          <p:nvPr/>
        </p:nvSpPr>
        <p:spPr>
          <a:xfrm>
            <a:off x="9020738" y="3273232"/>
            <a:ext cx="125608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F01817-980E-D8D0-06CF-3916EAEEC8BB}"/>
              </a:ext>
            </a:extLst>
          </p:cNvPr>
          <p:cNvSpPr txBox="1"/>
          <p:nvPr/>
        </p:nvSpPr>
        <p:spPr>
          <a:xfrm>
            <a:off x="9020738" y="34784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D5739D-1CD5-8FBE-4FCD-B74A5E414CD5}"/>
              </a:ext>
            </a:extLst>
          </p:cNvPr>
          <p:cNvSpPr txBox="1"/>
          <p:nvPr/>
        </p:nvSpPr>
        <p:spPr>
          <a:xfrm>
            <a:off x="9020738" y="368371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저작권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34C3DE-36C6-102C-0EB7-646EF0962C6E}"/>
              </a:ext>
            </a:extLst>
          </p:cNvPr>
          <p:cNvSpPr txBox="1"/>
          <p:nvPr/>
        </p:nvSpPr>
        <p:spPr>
          <a:xfrm>
            <a:off x="9025818" y="388895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2335F51-07E3-F255-20DA-12660CBC85A4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875B08-8DD7-5246-4A87-D5E93060FFB9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51D41E4-48B5-0EE5-05D5-51F5B0F8E078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3C44311-1B11-64C1-EBED-370F91DD30C5}"/>
              </a:ext>
            </a:extLst>
          </p:cNvPr>
          <p:cNvSpPr txBox="1"/>
          <p:nvPr/>
        </p:nvSpPr>
        <p:spPr>
          <a:xfrm>
            <a:off x="8697954" y="34784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D7C34-9D1C-1ED9-3EE1-154680432775}"/>
              </a:ext>
            </a:extLst>
          </p:cNvPr>
          <p:cNvSpPr txBox="1"/>
          <p:nvPr/>
        </p:nvSpPr>
        <p:spPr>
          <a:xfrm>
            <a:off x="8697954" y="36837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473CAD2-CF81-B283-9A09-348F7A3EB6DF}"/>
              </a:ext>
            </a:extLst>
          </p:cNvPr>
          <p:cNvSpPr txBox="1"/>
          <p:nvPr/>
        </p:nvSpPr>
        <p:spPr>
          <a:xfrm>
            <a:off x="8697954" y="38889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46B675-4C95-BAF1-E641-5F7741229673}"/>
              </a:ext>
            </a:extLst>
          </p:cNvPr>
          <p:cNvSpPr txBox="1"/>
          <p:nvPr/>
        </p:nvSpPr>
        <p:spPr>
          <a:xfrm>
            <a:off x="8697954" y="40942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9264DED-9143-04EE-9C68-395315F10669}"/>
              </a:ext>
            </a:extLst>
          </p:cNvPr>
          <p:cNvSpPr txBox="1"/>
          <p:nvPr/>
        </p:nvSpPr>
        <p:spPr>
          <a:xfrm>
            <a:off x="8697954" y="42995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81E36744-19AC-E702-4BD3-D4B2226F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30B9F4-4802-50A8-6066-64692468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76933" r="-405"/>
          <a:stretch/>
        </p:blipFill>
        <p:spPr>
          <a:xfrm>
            <a:off x="3510492" y="2247022"/>
            <a:ext cx="3759267" cy="31975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83E19-296F-3A00-73F7-CBEEE29D4A0A}"/>
              </a:ext>
            </a:extLst>
          </p:cNvPr>
          <p:cNvSpPr txBox="1"/>
          <p:nvPr/>
        </p:nvSpPr>
        <p:spPr>
          <a:xfrm>
            <a:off x="4417329" y="3377381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16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791A7-CC89-59A1-7433-F9C19D2373AF}"/>
              </a:ext>
            </a:extLst>
          </p:cNvPr>
          <p:cNvSpPr txBox="1"/>
          <p:nvPr/>
        </p:nvSpPr>
        <p:spPr>
          <a:xfrm>
            <a:off x="5807565" y="3365957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17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82F28-9614-60DD-1A9E-F1C4B437D911}"/>
              </a:ext>
            </a:extLst>
          </p:cNvPr>
          <p:cNvSpPr txBox="1"/>
          <p:nvPr/>
        </p:nvSpPr>
        <p:spPr>
          <a:xfrm>
            <a:off x="4470255" y="4676597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94CF6-26B6-61C5-8833-C1E3A6C34338}"/>
              </a:ext>
            </a:extLst>
          </p:cNvPr>
          <p:cNvSpPr txBox="1"/>
          <p:nvPr/>
        </p:nvSpPr>
        <p:spPr>
          <a:xfrm>
            <a:off x="4682966" y="467659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19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25579-E76E-18B0-25E9-5FD1628F4AE2}"/>
              </a:ext>
            </a:extLst>
          </p:cNvPr>
          <p:cNvSpPr txBox="1"/>
          <p:nvPr/>
        </p:nvSpPr>
        <p:spPr>
          <a:xfrm>
            <a:off x="4887630" y="467659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6F095-4448-60BD-2737-3873ADC64430}"/>
              </a:ext>
            </a:extLst>
          </p:cNvPr>
          <p:cNvSpPr txBox="1"/>
          <p:nvPr/>
        </p:nvSpPr>
        <p:spPr>
          <a:xfrm>
            <a:off x="5107622" y="467659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21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C5DCA-438B-E9C5-580B-8C38E35648AF}"/>
              </a:ext>
            </a:extLst>
          </p:cNvPr>
          <p:cNvSpPr txBox="1"/>
          <p:nvPr/>
        </p:nvSpPr>
        <p:spPr>
          <a:xfrm>
            <a:off x="5907447" y="473948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24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7DB28-5C90-0AB6-9BDE-FDFF67AFE9A5}"/>
              </a:ext>
            </a:extLst>
          </p:cNvPr>
          <p:cNvSpPr txBox="1"/>
          <p:nvPr/>
        </p:nvSpPr>
        <p:spPr>
          <a:xfrm>
            <a:off x="5907447" y="4932400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25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00EEEF-EDBE-8E0B-62D3-60B25A81E5AD}"/>
              </a:ext>
            </a:extLst>
          </p:cNvPr>
          <p:cNvSpPr txBox="1"/>
          <p:nvPr/>
        </p:nvSpPr>
        <p:spPr>
          <a:xfrm>
            <a:off x="5907447" y="512531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26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982EA-A482-FF2E-2A8D-8DBA4E872F88}"/>
              </a:ext>
            </a:extLst>
          </p:cNvPr>
          <p:cNvSpPr txBox="1"/>
          <p:nvPr/>
        </p:nvSpPr>
        <p:spPr>
          <a:xfrm>
            <a:off x="4243345" y="4912657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22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371DB-93A2-9E8B-1D9F-9147B0726DCA}"/>
              </a:ext>
            </a:extLst>
          </p:cNvPr>
          <p:cNvSpPr txBox="1"/>
          <p:nvPr/>
        </p:nvSpPr>
        <p:spPr>
          <a:xfrm>
            <a:off x="4251852" y="5055511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23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DE1F76-5BBA-9013-1477-C6A171179296}"/>
              </a:ext>
            </a:extLst>
          </p:cNvPr>
          <p:cNvSpPr txBox="1"/>
          <p:nvPr/>
        </p:nvSpPr>
        <p:spPr>
          <a:xfrm>
            <a:off x="9043449" y="409707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가맹문의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74795-C8F6-F84F-4C8C-90D62E44A866}"/>
              </a:ext>
            </a:extLst>
          </p:cNvPr>
          <p:cNvSpPr txBox="1"/>
          <p:nvPr/>
        </p:nvSpPr>
        <p:spPr>
          <a:xfrm>
            <a:off x="9043449" y="428265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315034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F070C73-5104-8BC3-EC08-21AEE658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70AD3B-8959-06BC-7214-9A228AD8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5746A7-C77C-D3E9-6EB4-932684D6C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" y="1744599"/>
            <a:ext cx="4324700" cy="1684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A5002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40149F-5910-3C8D-EAD5-13B1AB0A3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72" y="3617532"/>
            <a:ext cx="1613504" cy="8686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A5002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0B132E-3DE5-3C66-3502-5C08B9E0A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" y="3605263"/>
            <a:ext cx="2409558" cy="1860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A5002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D4B73C-5F5A-0964-91A6-DE026838C5DE}"/>
              </a:ext>
            </a:extLst>
          </p:cNvPr>
          <p:cNvSpPr txBox="1"/>
          <p:nvPr/>
        </p:nvSpPr>
        <p:spPr>
          <a:xfrm>
            <a:off x="4951064" y="1161287"/>
            <a:ext cx="62316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ko-KR" altLang="en-US" b="1" i="0" dirty="0" err="1">
                <a:solidFill>
                  <a:srgbClr val="FFFFFF"/>
                </a:solidFill>
                <a:effectLst/>
                <a:latin typeface="+mj-lt"/>
              </a:rPr>
              <a:t>우리쌀과</a:t>
            </a:r>
            <a:r>
              <a:rPr lang="ko-KR" altLang="en-US" b="1" i="0" dirty="0">
                <a:solidFill>
                  <a:srgbClr val="FFFFFF"/>
                </a:solidFill>
                <a:effectLst/>
                <a:latin typeface="+mj-lt"/>
              </a:rPr>
              <a:t> 보리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+mj-lt"/>
              </a:rPr>
              <a:t>, </a:t>
            </a:r>
            <a:r>
              <a:rPr lang="ko-KR" altLang="en-US" b="1" i="0" dirty="0">
                <a:solidFill>
                  <a:srgbClr val="FFFFFF"/>
                </a:solidFill>
                <a:effectLst/>
                <a:latin typeface="+mj-lt"/>
              </a:rPr>
              <a:t>조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+mj-lt"/>
              </a:rPr>
              <a:t>, </a:t>
            </a:r>
            <a:r>
              <a:rPr lang="ko-KR" altLang="en-US" b="1" i="0" dirty="0">
                <a:solidFill>
                  <a:srgbClr val="FFFFFF"/>
                </a:solidFill>
                <a:effectLst/>
                <a:latin typeface="+mj-lt"/>
              </a:rPr>
              <a:t>밀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+mj-lt"/>
              </a:rPr>
              <a:t>,</a:t>
            </a:r>
            <a:br>
              <a:rPr lang="en-US" altLang="ko-KR" b="1" i="0" dirty="0">
                <a:solidFill>
                  <a:srgbClr val="FFFFFF"/>
                </a:solidFill>
                <a:effectLst/>
                <a:latin typeface="+mj-lt"/>
              </a:rPr>
            </a:br>
            <a:r>
              <a:rPr lang="ko-KR" altLang="en-US" b="1" i="0" dirty="0">
                <a:solidFill>
                  <a:srgbClr val="FFFFFF"/>
                </a:solidFill>
                <a:effectLst/>
                <a:latin typeface="+mj-lt"/>
              </a:rPr>
              <a:t>검은깨로 만든 </a:t>
            </a:r>
            <a:r>
              <a:rPr lang="ko-KR" altLang="en-US" b="1" i="0" dirty="0" err="1">
                <a:solidFill>
                  <a:srgbClr val="EBA501"/>
                </a:solidFill>
                <a:effectLst/>
                <a:latin typeface="+mj-lt"/>
              </a:rPr>
              <a:t>웰빙도우피자입니다</a:t>
            </a:r>
            <a:r>
              <a:rPr lang="en-US" altLang="ko-KR" b="1" i="0" dirty="0">
                <a:solidFill>
                  <a:srgbClr val="EBA501"/>
                </a:solidFill>
                <a:effectLst/>
                <a:latin typeface="+mj-lt"/>
              </a:rPr>
              <a:t>.</a:t>
            </a:r>
            <a:endParaRPr lang="ko-KR" altLang="en-US" b="1" i="0" dirty="0">
              <a:solidFill>
                <a:srgbClr val="FFFFFF"/>
              </a:solidFill>
              <a:effectLst/>
              <a:latin typeface="+mj-lt"/>
            </a:endParaRPr>
          </a:p>
          <a:p>
            <a:pPr algn="l" latinLnBrk="0"/>
            <a:endParaRPr lang="en-US" altLang="ko-KR" sz="1400" b="0" i="0" dirty="0">
              <a:solidFill>
                <a:srgbClr val="DFC6B1"/>
              </a:solidFill>
              <a:effectLst/>
              <a:latin typeface="+mj-lt"/>
            </a:endParaRPr>
          </a:p>
          <a:p>
            <a:pPr algn="l" latinLnBrk="0"/>
            <a:r>
              <a:rPr lang="ko-KR" altLang="en-US" sz="14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토핑만큼</a:t>
            </a: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</a:t>
            </a:r>
            <a:r>
              <a:rPr lang="ko-KR" altLang="en-US" sz="14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도우의</a:t>
            </a: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맛이 중요합니다</a:t>
            </a:r>
            <a: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.</a:t>
            </a:r>
            <a:b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lang="ko-KR" altLang="en-US" sz="14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오구쌀피자는</a:t>
            </a: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</a:t>
            </a:r>
            <a:r>
              <a:rPr lang="ko-KR" altLang="en-US" sz="14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쫀득하고</a:t>
            </a: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고소한 </a:t>
            </a:r>
            <a:r>
              <a:rPr lang="ko-KR" altLang="en-US" sz="14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쌀도우피자입니다</a:t>
            </a:r>
            <a: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.</a:t>
            </a:r>
            <a:b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lang="ko-KR" altLang="en-US" sz="14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오구쌀피자는</a:t>
            </a: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</a:t>
            </a:r>
            <a:r>
              <a:rPr lang="ko-KR" altLang="en-US" sz="14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타공팬을</a:t>
            </a:r>
            <a:r>
              <a:rPr lang="ko-KR" alt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사용한 피자로 기름기가 없고 담백합니다</a:t>
            </a:r>
            <a: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.</a:t>
            </a:r>
            <a:br>
              <a:rPr lang="en-US" altLang="ko-KR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</a:br>
            <a:r>
              <a:rPr lang="ko-KR" altLang="en-US" sz="1600" b="1" i="0" dirty="0">
                <a:solidFill>
                  <a:srgbClr val="FF9900"/>
                </a:solidFill>
                <a:effectLst/>
                <a:latin typeface="+mj-lt"/>
              </a:rPr>
              <a:t>그래서 건강한 피자입니다</a:t>
            </a:r>
            <a:r>
              <a:rPr lang="en-US" altLang="ko-KR" sz="1600" b="1" i="0" dirty="0">
                <a:solidFill>
                  <a:srgbClr val="FF9900"/>
                </a:solidFill>
                <a:effectLst/>
                <a:latin typeface="+mj-lt"/>
              </a:rPr>
              <a:t>.</a:t>
            </a:r>
            <a:endParaRPr lang="en-US" altLang="ko-KR" sz="1400" b="1" i="0" dirty="0">
              <a:solidFill>
                <a:srgbClr val="FF9900"/>
              </a:solidFill>
              <a:effectLst/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28F20-9CDF-8E93-272B-AB1F1BB20708}"/>
              </a:ext>
            </a:extLst>
          </p:cNvPr>
          <p:cNvSpPr txBox="1"/>
          <p:nvPr/>
        </p:nvSpPr>
        <p:spPr>
          <a:xfrm>
            <a:off x="5871972" y="2807442"/>
            <a:ext cx="6231636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en-US" altLang="ko-KR" b="1" i="0" dirty="0">
                <a:solidFill>
                  <a:srgbClr val="222222"/>
                </a:solidFill>
                <a:effectLst/>
                <a:latin typeface="+mn-ea"/>
              </a:rPr>
              <a:t>100% </a:t>
            </a:r>
            <a:r>
              <a:rPr lang="ko-KR" altLang="en-US" b="1" i="0" dirty="0">
                <a:solidFill>
                  <a:srgbClr val="D4261F"/>
                </a:solidFill>
                <a:effectLst/>
                <a:latin typeface="+mn-ea"/>
              </a:rPr>
              <a:t>자연치즈를 사용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+mn-ea"/>
              </a:rPr>
              <a:t>합니다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+mn-ea"/>
              </a:rPr>
              <a:t>.</a:t>
            </a:r>
          </a:p>
          <a:p>
            <a:pPr algn="r" latinLnBrk="0"/>
            <a:endParaRPr lang="en-US" altLang="ko-KR" b="0" i="0" dirty="0">
              <a:solidFill>
                <a:srgbClr val="222222"/>
              </a:solidFill>
              <a:effectLst/>
              <a:latin typeface="+mn-ea"/>
            </a:endParaRPr>
          </a:p>
          <a:p>
            <a:pPr algn="r" latinLnBrk="0"/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+mn-ea"/>
              </a:rPr>
              <a:t>토핑치즈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+mn-ea"/>
              </a:rPr>
              <a:t> 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+mn-ea"/>
              </a:rPr>
              <a:t>- 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+mn-ea"/>
              </a:rPr>
              <a:t>자연치즈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+mn-ea"/>
              </a:rPr>
              <a:t>100%</a:t>
            </a:r>
            <a:br>
              <a:rPr lang="en-US" altLang="ko-KR" sz="1400" b="1" i="0" dirty="0">
                <a:solidFill>
                  <a:srgbClr val="666666"/>
                </a:solidFill>
                <a:effectLst/>
                <a:latin typeface="+mn-ea"/>
              </a:rPr>
            </a:br>
            <a:r>
              <a:rPr lang="ko-KR" altLang="en-US" sz="1400" b="1" i="0" dirty="0">
                <a:solidFill>
                  <a:srgbClr val="666666"/>
                </a:solidFill>
                <a:effectLst/>
                <a:latin typeface="+mn-ea"/>
              </a:rPr>
              <a:t>주문 즉시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+mn-ea"/>
              </a:rPr>
              <a:t>도우를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+mn-ea"/>
              </a:rPr>
              <a:t> 손으로 두드리고 펴서 신선한 재료를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+mn-ea"/>
              </a:rPr>
              <a:t>토핑하여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+mn-ea"/>
              </a:rPr>
              <a:t> 맛있게 제공합니다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+mn-ea"/>
              </a:rPr>
              <a:t>.</a:t>
            </a:r>
            <a:br>
              <a:rPr lang="en-US" altLang="ko-KR" sz="1400" b="1" i="0" dirty="0">
                <a:solidFill>
                  <a:srgbClr val="666666"/>
                </a:solidFill>
                <a:effectLst/>
                <a:latin typeface="+mn-ea"/>
              </a:rPr>
            </a:br>
            <a:r>
              <a:rPr lang="ko-KR" altLang="en-US" sz="1600" b="1" i="0" dirty="0">
                <a:solidFill>
                  <a:srgbClr val="FF9900"/>
                </a:solidFill>
                <a:effectLst/>
                <a:latin typeface="+mn-ea"/>
              </a:rPr>
              <a:t>그래서 맛있는 피자입니다</a:t>
            </a:r>
            <a:r>
              <a:rPr lang="en-US" altLang="ko-KR" sz="1600" b="1" i="0" dirty="0">
                <a:solidFill>
                  <a:srgbClr val="FF9900"/>
                </a:solidFill>
                <a:effectLst/>
                <a:latin typeface="+mn-ea"/>
              </a:rPr>
              <a:t>.</a:t>
            </a:r>
            <a:endParaRPr lang="en-US" altLang="ko-KR" sz="1400" b="1" i="0" dirty="0">
              <a:solidFill>
                <a:srgbClr val="FF9900"/>
              </a:solidFill>
              <a:effectLst/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FB355-8CFC-8DF4-C726-92C59A82A913}"/>
              </a:ext>
            </a:extLst>
          </p:cNvPr>
          <p:cNvSpPr txBox="1"/>
          <p:nvPr/>
        </p:nvSpPr>
        <p:spPr>
          <a:xfrm>
            <a:off x="4951064" y="4238154"/>
            <a:ext cx="62316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ko-KR" altLang="en-US" b="1" i="0" dirty="0">
                <a:solidFill>
                  <a:srgbClr val="FFFFFF"/>
                </a:solidFill>
                <a:effectLst/>
                <a:latin typeface="+mj-lt"/>
              </a:rPr>
              <a:t>엄선된 </a:t>
            </a:r>
            <a:r>
              <a:rPr lang="ko-KR" altLang="en-US" b="1" i="0" dirty="0" err="1">
                <a:solidFill>
                  <a:srgbClr val="FFFFFF"/>
                </a:solidFill>
                <a:effectLst/>
                <a:latin typeface="+mj-lt"/>
              </a:rPr>
              <a:t>토핑과</a:t>
            </a:r>
            <a:r>
              <a:rPr lang="ko-KR" altLang="en-US" b="1" i="0" dirty="0">
                <a:solidFill>
                  <a:srgbClr val="FFFFFF"/>
                </a:solidFill>
                <a:effectLst/>
                <a:latin typeface="+mj-lt"/>
              </a:rPr>
              <a:t> 재료만을 사용하여</a:t>
            </a:r>
            <a:br>
              <a:rPr lang="ko-KR" altLang="en-US" b="0" i="0" dirty="0">
                <a:solidFill>
                  <a:srgbClr val="FFFFFF"/>
                </a:solidFill>
                <a:effectLst/>
                <a:latin typeface="+mj-lt"/>
              </a:rPr>
            </a:br>
            <a:r>
              <a:rPr lang="ko-KR" altLang="en-US" b="1" i="0" dirty="0">
                <a:solidFill>
                  <a:srgbClr val="FFFFFF"/>
                </a:solidFill>
                <a:effectLst/>
                <a:latin typeface="+mj-lt"/>
              </a:rPr>
              <a:t>안심하고 드실 수 있습니다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+mj-lt"/>
              </a:rPr>
              <a:t>.</a:t>
            </a:r>
          </a:p>
          <a:p>
            <a:pPr algn="l" latinLnBrk="0"/>
            <a:endParaRPr lang="en-US" altLang="ko-KR" sz="1400" b="0" i="0" dirty="0">
              <a:solidFill>
                <a:srgbClr val="FFFFFF"/>
              </a:solidFill>
              <a:effectLst/>
              <a:latin typeface="+mj-lt"/>
            </a:endParaRPr>
          </a:p>
          <a:p>
            <a:pPr algn="l" latinLnBrk="0"/>
            <a:r>
              <a:rPr lang="ko-KR" altLang="en-US" sz="14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오구쌀피자는</a:t>
            </a:r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원산지 표시제를 준수합니다</a:t>
            </a:r>
            <a:r>
              <a:rPr lang="en-US" altLang="ko-K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.</a:t>
            </a:r>
            <a:br>
              <a:rPr lang="en-US" altLang="ko-K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</a:br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또한 </a:t>
            </a:r>
            <a:r>
              <a:rPr lang="en-US" altLang="ko-K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'</a:t>
            </a:r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맛없는 피자는 만들지도</a:t>
            </a:r>
            <a:r>
              <a:rPr lang="en-US" altLang="ko-K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, </a:t>
            </a:r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고객에게 제공하지도 않는다</a:t>
            </a:r>
            <a:r>
              <a:rPr lang="en-US" altLang="ko-K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.'</a:t>
            </a:r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는</a:t>
            </a:r>
            <a:b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</a:br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신념 아래 피자를 만듭니다</a:t>
            </a:r>
            <a:r>
              <a:rPr lang="en-US" altLang="ko-K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.</a:t>
            </a:r>
            <a:br>
              <a:rPr lang="en-US" altLang="ko-KR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</a:br>
            <a:r>
              <a:rPr lang="ko-KR" altLang="en-US" sz="1600" b="1" i="0" dirty="0">
                <a:solidFill>
                  <a:srgbClr val="FF9900"/>
                </a:solidFill>
                <a:effectLst/>
                <a:latin typeface="+mj-lt"/>
              </a:rPr>
              <a:t>그래서 정직한 피자입니다</a:t>
            </a:r>
            <a:r>
              <a:rPr lang="en-US" altLang="ko-KR" sz="1600" b="1" i="0" dirty="0">
                <a:solidFill>
                  <a:srgbClr val="FF9900"/>
                </a:solidFill>
                <a:effectLst/>
                <a:latin typeface="+mj-lt"/>
              </a:rPr>
              <a:t>.</a:t>
            </a:r>
            <a:endParaRPr lang="en-US" altLang="ko-KR" sz="1400" b="1" i="0" dirty="0">
              <a:solidFill>
                <a:srgbClr val="FF9900"/>
              </a:solidFill>
              <a:effectLst/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9D960-1A6D-39E5-AC33-B47CA005D4B4}"/>
              </a:ext>
            </a:extLst>
          </p:cNvPr>
          <p:cNvSpPr txBox="1"/>
          <p:nvPr/>
        </p:nvSpPr>
        <p:spPr>
          <a:xfrm>
            <a:off x="1222580" y="921757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FF9900"/>
                </a:solidFill>
              </a:rPr>
              <a:t>오구쌀</a:t>
            </a:r>
            <a:r>
              <a:rPr lang="ko-KR" altLang="en-US" sz="1400" b="1" dirty="0">
                <a:solidFill>
                  <a:srgbClr val="FF9900"/>
                </a:solidFill>
              </a:rPr>
              <a:t> 피자 소개</a:t>
            </a:r>
          </a:p>
        </p:txBody>
      </p:sp>
    </p:spTree>
    <p:extLst>
      <p:ext uri="{BB962C8B-B14F-4D97-AF65-F5344CB8AC3E}">
        <p14:creationId xmlns:p14="http://schemas.microsoft.com/office/powerpoint/2010/main" val="4054065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92A1007-22C2-33B0-5A7A-02C64166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64732B-6A1D-BFA6-2EB1-FA82EC39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5C86D-0853-07EA-C3F4-C45714490889}"/>
              </a:ext>
            </a:extLst>
          </p:cNvPr>
          <p:cNvSpPr txBox="1"/>
          <p:nvPr/>
        </p:nvSpPr>
        <p:spPr>
          <a:xfrm>
            <a:off x="1222580" y="92175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스토리보드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CF126C1-E785-2EBA-AEDF-96DA1BDBB1B8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962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3370A3-F72A-016F-9CE7-8855DAB7A3E5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ED44EE-D1FD-5F2A-EED8-0895B52C89E2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75BA3C-D212-5A96-154C-CC48615939CD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2022 </a:t>
            </a:r>
            <a:r>
              <a:rPr lang="ko-KR" altLang="en-US" sz="800" b="1" dirty="0" err="1">
                <a:latin typeface="+mn-ea"/>
              </a:rPr>
              <a:t>오구쌀</a:t>
            </a:r>
            <a:r>
              <a:rPr lang="ko-KR" altLang="en-US" sz="800" b="1" dirty="0">
                <a:latin typeface="+mn-ea"/>
              </a:rPr>
              <a:t> 피자 웹사이트 리뉴얼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D1B7BB-090B-F88C-1522-B8E811D42A8F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레이아웃 </a:t>
            </a:r>
            <a:r>
              <a:rPr lang="en-US" altLang="ko-KR" sz="800" b="1" dirty="0">
                <a:latin typeface="+mn-ea"/>
              </a:rPr>
              <a:t>1-1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0689C3F-B1AC-0312-3998-13A196B47EE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4EF459-1DCC-22CC-616D-C998AE500AFA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( 0.</a:t>
            </a:r>
            <a:r>
              <a:rPr lang="ko-KR" altLang="en-US" sz="800" b="1" dirty="0">
                <a:latin typeface="+mn-ea"/>
              </a:rPr>
              <a:t>메인</a:t>
            </a:r>
            <a:r>
              <a:rPr lang="en-US" altLang="ko-KR" sz="800" b="1" dirty="0">
                <a:latin typeface="+mn-ea"/>
              </a:rPr>
              <a:t> 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88922B-7717-1991-921D-290E9AF0CA81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164DDB-F554-B357-28F6-23E1B51CC5BD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5AD528-CAFA-5F22-BAE6-468CDC16B727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1D97C9-1F19-56DA-6BC8-EE36ADFBAF9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9F522B-4A1D-F3EC-6468-383EC91FFECC}"/>
              </a:ext>
            </a:extLst>
          </p:cNvPr>
          <p:cNvSpPr txBox="1"/>
          <p:nvPr/>
        </p:nvSpPr>
        <p:spPr>
          <a:xfrm>
            <a:off x="8689742" y="1756092"/>
            <a:ext cx="1572514" cy="215900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1C7ED19-0D08-3020-B088-F214D4AC2056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76C0E58-0E21-37AD-C07C-4095DDFB5DC4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B087975-FD61-8AED-3DEA-AB781429685E}"/>
              </a:ext>
            </a:extLst>
          </p:cNvPr>
          <p:cNvCxnSpPr>
            <a:cxnSpLocks/>
          </p:cNvCxnSpPr>
          <p:nvPr/>
        </p:nvCxnSpPr>
        <p:spPr>
          <a:xfrm flipH="1">
            <a:off x="8702717" y="2194242"/>
            <a:ext cx="157410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97E34F4-D934-FF40-545D-BC27A057A1F2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D1F6AF-C044-2A11-4933-3F4F81818577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087DBD-808C-B0C6-A49F-EA362418AA29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4B83A5-FD33-93DE-2E7D-EF3ABCCCBF17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E22726-84D4-C7C1-6022-1FF3690DE567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D55F302-DCB7-185E-3621-4ED5BBAE32DF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1D7836-5FE6-88B0-3206-C7BFB463D3B1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33260E-5444-0D06-4037-A8355900C25D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34DE429-913A-B8DE-A814-93008A84A32B}"/>
              </a:ext>
            </a:extLst>
          </p:cNvPr>
          <p:cNvSpPr txBox="1"/>
          <p:nvPr/>
        </p:nvSpPr>
        <p:spPr>
          <a:xfrm>
            <a:off x="9020738" y="327323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F01817-980E-D8D0-06CF-3916EAEEC8BB}"/>
              </a:ext>
            </a:extLst>
          </p:cNvPr>
          <p:cNvSpPr txBox="1"/>
          <p:nvPr/>
        </p:nvSpPr>
        <p:spPr>
          <a:xfrm>
            <a:off x="9020738" y="34784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D5739D-1CD5-8FBE-4FCD-B74A5E414CD5}"/>
              </a:ext>
            </a:extLst>
          </p:cNvPr>
          <p:cNvSpPr txBox="1"/>
          <p:nvPr/>
        </p:nvSpPr>
        <p:spPr>
          <a:xfrm>
            <a:off x="9020738" y="368371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34C3DE-36C6-102C-0EB7-646EF0962C6E}"/>
              </a:ext>
            </a:extLst>
          </p:cNvPr>
          <p:cNvSpPr txBox="1"/>
          <p:nvPr/>
        </p:nvSpPr>
        <p:spPr>
          <a:xfrm>
            <a:off x="9020738" y="388895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2335F51-07E3-F255-20DA-12660CBC85A4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875B08-8DD7-5246-4A87-D5E93060FFB9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51D41E4-48B5-0EE5-05D5-51F5B0F8E078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3C44311-1B11-64C1-EBED-370F91DD30C5}"/>
              </a:ext>
            </a:extLst>
          </p:cNvPr>
          <p:cNvSpPr txBox="1"/>
          <p:nvPr/>
        </p:nvSpPr>
        <p:spPr>
          <a:xfrm>
            <a:off x="8697954" y="34784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D7C34-9D1C-1ED9-3EE1-154680432775}"/>
              </a:ext>
            </a:extLst>
          </p:cNvPr>
          <p:cNvSpPr txBox="1"/>
          <p:nvPr/>
        </p:nvSpPr>
        <p:spPr>
          <a:xfrm>
            <a:off x="8697954" y="36837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473CAD2-CF81-B283-9A09-348F7A3EB6DF}"/>
              </a:ext>
            </a:extLst>
          </p:cNvPr>
          <p:cNvSpPr txBox="1"/>
          <p:nvPr/>
        </p:nvSpPr>
        <p:spPr>
          <a:xfrm>
            <a:off x="8697954" y="38889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46B675-4C95-BAF1-E641-5F7741229673}"/>
              </a:ext>
            </a:extLst>
          </p:cNvPr>
          <p:cNvSpPr txBox="1"/>
          <p:nvPr/>
        </p:nvSpPr>
        <p:spPr>
          <a:xfrm>
            <a:off x="8697954" y="40942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81E36744-19AC-E702-4BD3-D4B2226F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583E78-1097-78FD-89CE-E83B3A7AB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17"/>
          <a:stretch/>
        </p:blipFill>
        <p:spPr>
          <a:xfrm>
            <a:off x="4409277" y="2135822"/>
            <a:ext cx="1973235" cy="33164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F41CAD-D8B9-AB9C-C7B2-27BDA3885158}"/>
              </a:ext>
            </a:extLst>
          </p:cNvPr>
          <p:cNvSpPr txBox="1"/>
          <p:nvPr/>
        </p:nvSpPr>
        <p:spPr>
          <a:xfrm>
            <a:off x="4661169" y="231693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00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96E39-D6C7-7623-4EEC-E8D5AD0CE337}"/>
              </a:ext>
            </a:extLst>
          </p:cNvPr>
          <p:cNvSpPr txBox="1"/>
          <p:nvPr/>
        </p:nvSpPr>
        <p:spPr>
          <a:xfrm>
            <a:off x="4909249" y="231693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01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DEDD1-6055-1CA8-2A58-BD95CE366E88}"/>
              </a:ext>
            </a:extLst>
          </p:cNvPr>
          <p:cNvSpPr txBox="1"/>
          <p:nvPr/>
        </p:nvSpPr>
        <p:spPr>
          <a:xfrm>
            <a:off x="5128165" y="231693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02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A2C5F-F759-50F2-A8FC-76DB0AFA9808}"/>
              </a:ext>
            </a:extLst>
          </p:cNvPr>
          <p:cNvSpPr txBox="1"/>
          <p:nvPr/>
        </p:nvSpPr>
        <p:spPr>
          <a:xfrm>
            <a:off x="5337855" y="231693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03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F27F3-F116-B012-537B-7D1818113530}"/>
              </a:ext>
            </a:extLst>
          </p:cNvPr>
          <p:cNvSpPr txBox="1"/>
          <p:nvPr/>
        </p:nvSpPr>
        <p:spPr>
          <a:xfrm>
            <a:off x="5566306" y="2316932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04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12B69-6C36-BF32-6D56-79249DDDFF50}"/>
              </a:ext>
            </a:extLst>
          </p:cNvPr>
          <p:cNvSpPr txBox="1"/>
          <p:nvPr/>
        </p:nvSpPr>
        <p:spPr>
          <a:xfrm>
            <a:off x="5794757" y="2316931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05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05ECA-98CC-B3E3-E2CB-71519DEA7C2F}"/>
              </a:ext>
            </a:extLst>
          </p:cNvPr>
          <p:cNvSpPr txBox="1"/>
          <p:nvPr/>
        </p:nvSpPr>
        <p:spPr>
          <a:xfrm>
            <a:off x="5998790" y="210564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06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8EC12-87B3-0C3C-DF9C-492F97C3A58C}"/>
              </a:ext>
            </a:extLst>
          </p:cNvPr>
          <p:cNvSpPr txBox="1"/>
          <p:nvPr/>
        </p:nvSpPr>
        <p:spPr>
          <a:xfrm>
            <a:off x="4822549" y="3474560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07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380CC-F182-797D-A6FB-AE2561398EE2}"/>
              </a:ext>
            </a:extLst>
          </p:cNvPr>
          <p:cNvSpPr txBox="1"/>
          <p:nvPr/>
        </p:nvSpPr>
        <p:spPr>
          <a:xfrm>
            <a:off x="5522795" y="418705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08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F3E92B-2F9C-BE4A-64D7-DDC3070CAF9A}"/>
              </a:ext>
            </a:extLst>
          </p:cNvPr>
          <p:cNvSpPr txBox="1"/>
          <p:nvPr/>
        </p:nvSpPr>
        <p:spPr>
          <a:xfrm>
            <a:off x="4854064" y="490841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09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A9538-DC5D-4C0C-6502-D6C2EA6E9F7B}"/>
              </a:ext>
            </a:extLst>
          </p:cNvPr>
          <p:cNvSpPr txBox="1"/>
          <p:nvPr/>
        </p:nvSpPr>
        <p:spPr>
          <a:xfrm>
            <a:off x="9013290" y="408490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37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92A1007-22C2-33B0-5A7A-02C64166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64732B-6A1D-BFA6-2EB1-FA82EC39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5C86D-0853-07EA-C3F4-C45714490889}"/>
              </a:ext>
            </a:extLst>
          </p:cNvPr>
          <p:cNvSpPr txBox="1"/>
          <p:nvPr/>
        </p:nvSpPr>
        <p:spPr>
          <a:xfrm>
            <a:off x="1222580" y="92175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스토리보드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CF126C1-E785-2EBA-AEDF-96DA1BDBB1B8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962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3370A3-F72A-016F-9CE7-8855DAB7A3E5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ED44EE-D1FD-5F2A-EED8-0895B52C89E2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75BA3C-D212-5A96-154C-CC48615939CD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2022 </a:t>
            </a:r>
            <a:r>
              <a:rPr lang="ko-KR" altLang="en-US" sz="800" b="1" dirty="0" err="1">
                <a:latin typeface="+mn-ea"/>
              </a:rPr>
              <a:t>오구쌀</a:t>
            </a:r>
            <a:r>
              <a:rPr lang="ko-KR" altLang="en-US" sz="800" b="1" dirty="0">
                <a:latin typeface="+mn-ea"/>
              </a:rPr>
              <a:t> 피자 웹사이트 리뉴얼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D1B7BB-090B-F88C-1522-B8E811D42A8F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레이아웃 </a:t>
            </a:r>
            <a:r>
              <a:rPr lang="en-US" altLang="ko-KR" sz="800" b="1" dirty="0">
                <a:latin typeface="+mn-ea"/>
              </a:rPr>
              <a:t>1-1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0689C3F-B1AC-0312-3998-13A196B47EE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4EF459-1DCC-22CC-616D-C998AE500AFA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( 0.</a:t>
            </a:r>
            <a:r>
              <a:rPr lang="ko-KR" altLang="en-US" sz="800" b="1" dirty="0">
                <a:latin typeface="+mn-ea"/>
              </a:rPr>
              <a:t>메인</a:t>
            </a:r>
            <a:r>
              <a:rPr lang="en-US" altLang="ko-KR" sz="800" b="1" dirty="0">
                <a:latin typeface="+mn-ea"/>
              </a:rPr>
              <a:t> )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388922B-7717-1991-921D-290E9AF0CA81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164DDB-F554-B357-28F6-23E1B51CC5BD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5AD528-CAFA-5F22-BAE6-468CDC16B727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1D97C9-1F19-56DA-6BC8-EE36ADFBAF9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9F522B-4A1D-F3EC-6468-383EC91FFECC}"/>
              </a:ext>
            </a:extLst>
          </p:cNvPr>
          <p:cNvSpPr txBox="1"/>
          <p:nvPr/>
        </p:nvSpPr>
        <p:spPr>
          <a:xfrm>
            <a:off x="8689742" y="1756092"/>
            <a:ext cx="1572514" cy="215900"/>
          </a:xfrm>
          <a:prstGeom prst="rect">
            <a:avLst/>
          </a:prstGeom>
          <a:solidFill>
            <a:srgbClr val="A5002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1C7ED19-0D08-3020-B088-F214D4AC2056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76C0E58-0E21-37AD-C07C-4095DDFB5DC4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B087975-FD61-8AED-3DEA-AB781429685E}"/>
              </a:ext>
            </a:extLst>
          </p:cNvPr>
          <p:cNvCxnSpPr>
            <a:cxnSpLocks/>
          </p:cNvCxnSpPr>
          <p:nvPr/>
        </p:nvCxnSpPr>
        <p:spPr>
          <a:xfrm flipH="1">
            <a:off x="8702717" y="2194242"/>
            <a:ext cx="157410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97E34F4-D934-FF40-545D-BC27A057A1F2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D1F6AF-C044-2A11-4933-3F4F81818577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087DBD-808C-B0C6-A49F-EA362418AA29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4B83A5-FD33-93DE-2E7D-EF3ABCCCBF17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E22726-84D4-C7C1-6022-1FF3690DE567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D55F302-DCB7-185E-3621-4ED5BBAE32DF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C1D7836-5FE6-88B0-3206-C7BFB463D3B1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33260E-5444-0D06-4037-A8355900C25D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34DE429-913A-B8DE-A814-93008A84A32B}"/>
              </a:ext>
            </a:extLst>
          </p:cNvPr>
          <p:cNvSpPr txBox="1"/>
          <p:nvPr/>
        </p:nvSpPr>
        <p:spPr>
          <a:xfrm>
            <a:off x="9020738" y="327323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3F01817-980E-D8D0-06CF-3916EAEEC8BB}"/>
              </a:ext>
            </a:extLst>
          </p:cNvPr>
          <p:cNvSpPr txBox="1"/>
          <p:nvPr/>
        </p:nvSpPr>
        <p:spPr>
          <a:xfrm>
            <a:off x="9020738" y="34784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저작권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D5739D-1CD5-8FBE-4FCD-B74A5E414CD5}"/>
              </a:ext>
            </a:extLst>
          </p:cNvPr>
          <p:cNvSpPr txBox="1"/>
          <p:nvPr/>
        </p:nvSpPr>
        <p:spPr>
          <a:xfrm>
            <a:off x="9020738" y="368371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34C3DE-36C6-102C-0EB7-646EF0962C6E}"/>
              </a:ext>
            </a:extLst>
          </p:cNvPr>
          <p:cNvSpPr txBox="1"/>
          <p:nvPr/>
        </p:nvSpPr>
        <p:spPr>
          <a:xfrm>
            <a:off x="9020738" y="388895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가맹문의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2335F51-07E3-F255-20DA-12660CBC85A4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875B08-8DD7-5246-4A87-D5E93060FFB9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51D41E4-48B5-0EE5-05D5-51F5B0F8E078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3C44311-1B11-64C1-EBED-370F91DD30C5}"/>
              </a:ext>
            </a:extLst>
          </p:cNvPr>
          <p:cNvSpPr txBox="1"/>
          <p:nvPr/>
        </p:nvSpPr>
        <p:spPr>
          <a:xfrm>
            <a:off x="8697954" y="34784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36D7C34-9D1C-1ED9-3EE1-154680432775}"/>
              </a:ext>
            </a:extLst>
          </p:cNvPr>
          <p:cNvSpPr txBox="1"/>
          <p:nvPr/>
        </p:nvSpPr>
        <p:spPr>
          <a:xfrm>
            <a:off x="8697954" y="36837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473CAD2-CF81-B283-9A09-348F7A3EB6DF}"/>
              </a:ext>
            </a:extLst>
          </p:cNvPr>
          <p:cNvSpPr txBox="1"/>
          <p:nvPr/>
        </p:nvSpPr>
        <p:spPr>
          <a:xfrm>
            <a:off x="8697954" y="38889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46B675-4C95-BAF1-E641-5F7741229673}"/>
              </a:ext>
            </a:extLst>
          </p:cNvPr>
          <p:cNvSpPr txBox="1"/>
          <p:nvPr/>
        </p:nvSpPr>
        <p:spPr>
          <a:xfrm>
            <a:off x="8697954" y="40942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81E36744-19AC-E702-4BD3-D4B2226F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30604" flipH="1">
            <a:off x="71024" y="3749446"/>
            <a:ext cx="3192958" cy="2226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1B5DF2-D961-184C-9004-7FACD9E3B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4"/>
          <a:stretch/>
        </p:blipFill>
        <p:spPr>
          <a:xfrm>
            <a:off x="4102429" y="1971992"/>
            <a:ext cx="2450770" cy="3565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57B10-058A-94AA-2452-122484D140A8}"/>
              </a:ext>
            </a:extLst>
          </p:cNvPr>
          <p:cNvSpPr txBox="1"/>
          <p:nvPr/>
        </p:nvSpPr>
        <p:spPr>
          <a:xfrm>
            <a:off x="5162714" y="406394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0004E-FF16-2A6A-4FB3-689D9E1C828A}"/>
              </a:ext>
            </a:extLst>
          </p:cNvPr>
          <p:cNvSpPr txBox="1"/>
          <p:nvPr/>
        </p:nvSpPr>
        <p:spPr>
          <a:xfrm>
            <a:off x="4690763" y="491075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11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7C31A2-B673-06C2-B27F-CB3BBFD72A88}"/>
              </a:ext>
            </a:extLst>
          </p:cNvPr>
          <p:cNvSpPr txBox="1"/>
          <p:nvPr/>
        </p:nvSpPr>
        <p:spPr>
          <a:xfrm>
            <a:off x="4880248" y="491075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12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ABBAB-07A2-B419-3D79-8C529B0B4296}"/>
              </a:ext>
            </a:extLst>
          </p:cNvPr>
          <p:cNvSpPr txBox="1"/>
          <p:nvPr/>
        </p:nvSpPr>
        <p:spPr>
          <a:xfrm>
            <a:off x="5064226" y="491075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13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6CD7F-4F04-4DF6-501F-98CA9178CB13}"/>
              </a:ext>
            </a:extLst>
          </p:cNvPr>
          <p:cNvSpPr txBox="1"/>
          <p:nvPr/>
        </p:nvSpPr>
        <p:spPr>
          <a:xfrm>
            <a:off x="5265375" y="491075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14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7A2F8-9D06-D8AE-054D-0E4497A3619A}"/>
              </a:ext>
            </a:extLst>
          </p:cNvPr>
          <p:cNvSpPr txBox="1"/>
          <p:nvPr/>
        </p:nvSpPr>
        <p:spPr>
          <a:xfrm>
            <a:off x="6127639" y="494096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17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AB85A-8866-A428-A124-4275141A03B6}"/>
              </a:ext>
            </a:extLst>
          </p:cNvPr>
          <p:cNvSpPr txBox="1"/>
          <p:nvPr/>
        </p:nvSpPr>
        <p:spPr>
          <a:xfrm>
            <a:off x="6127639" y="5133881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F3BD2C-5BF1-568B-F7A6-DB5F1678CF55}"/>
              </a:ext>
            </a:extLst>
          </p:cNvPr>
          <p:cNvSpPr txBox="1"/>
          <p:nvPr/>
        </p:nvSpPr>
        <p:spPr>
          <a:xfrm>
            <a:off x="6127639" y="532679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19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D15925-3AEA-8CB9-DF6A-DABC34EE31A5}"/>
              </a:ext>
            </a:extLst>
          </p:cNvPr>
          <p:cNvSpPr txBox="1"/>
          <p:nvPr/>
        </p:nvSpPr>
        <p:spPr>
          <a:xfrm>
            <a:off x="4463537" y="511413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15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BE6AA-728E-9423-21D7-FBB7F0680879}"/>
              </a:ext>
            </a:extLst>
          </p:cNvPr>
          <p:cNvSpPr txBox="1"/>
          <p:nvPr/>
        </p:nvSpPr>
        <p:spPr>
          <a:xfrm>
            <a:off x="4472044" y="5256992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16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5947B-80D7-79CD-CC32-D19ACC9CA4AB}"/>
              </a:ext>
            </a:extLst>
          </p:cNvPr>
          <p:cNvSpPr txBox="1"/>
          <p:nvPr/>
        </p:nvSpPr>
        <p:spPr>
          <a:xfrm>
            <a:off x="9035300" y="409267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2979071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3298593-C526-3ADD-B986-2936DFBF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9160F4-4D4C-66FD-EFF5-FD169694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A498BA-4A6B-88B7-C344-7A86D6F49F01}"/>
              </a:ext>
            </a:extLst>
          </p:cNvPr>
          <p:cNvSpPr/>
          <p:nvPr/>
        </p:nvSpPr>
        <p:spPr>
          <a:xfrm>
            <a:off x="5125374" y="3571688"/>
            <a:ext cx="67864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A50021"/>
                </a:solidFill>
                <a:effectLst/>
              </a:rPr>
              <a:t>Thank you so much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DF1B-D456-3E5C-188F-AC5C17877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22" y="2306532"/>
            <a:ext cx="2977978" cy="11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2FBBD43-7839-C6CF-41B9-5B509421E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9" t="-1" b="56426"/>
          <a:stretch/>
        </p:blipFill>
        <p:spPr>
          <a:xfrm rot="171569">
            <a:off x="-18210" y="730046"/>
            <a:ext cx="5021224" cy="5264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E7D260-1EAD-8C9D-99DA-1B3C01D47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20079">
            <a:off x="4939007" y="1144755"/>
            <a:ext cx="7456773" cy="5199257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6837E5D-D218-E1F4-E0D4-F69B395A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592926-E645-C61B-44D1-CC5DD39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58922-A4BF-BD51-8109-5C5571C2CC09}"/>
              </a:ext>
            </a:extLst>
          </p:cNvPr>
          <p:cNvSpPr txBox="1"/>
          <p:nvPr/>
        </p:nvSpPr>
        <p:spPr>
          <a:xfrm>
            <a:off x="1222580" y="921757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요구사항 및 분석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2A6F3E05-441A-4D39-9A99-D4F3C769D34A}"/>
              </a:ext>
            </a:extLst>
          </p:cNvPr>
          <p:cNvSpPr/>
          <p:nvPr/>
        </p:nvSpPr>
        <p:spPr>
          <a:xfrm>
            <a:off x="3017901" y="836123"/>
            <a:ext cx="3108960" cy="1576115"/>
          </a:xfrm>
          <a:prstGeom prst="wedgeEllipseCallout">
            <a:avLst>
              <a:gd name="adj1" fmla="val -57304"/>
              <a:gd name="adj2" fmla="val 39874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첫 화면 메뉴 아래에 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생동감 있게 동영상을 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넣어주세요</a:t>
            </a:r>
            <a:r>
              <a:rPr lang="en-US" altLang="ko-KR" sz="1400" b="1" dirty="0">
                <a:solidFill>
                  <a:srgbClr val="C00000"/>
                </a:solidFill>
              </a:rPr>
              <a:t>!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34EA8783-7003-D77B-1FD1-B136ABC9AED2}"/>
              </a:ext>
            </a:extLst>
          </p:cNvPr>
          <p:cNvSpPr/>
          <p:nvPr/>
        </p:nvSpPr>
        <p:spPr>
          <a:xfrm>
            <a:off x="6893644" y="1269781"/>
            <a:ext cx="3108960" cy="1576115"/>
          </a:xfrm>
          <a:prstGeom prst="wedgeEllipseCallout">
            <a:avLst>
              <a:gd name="adj1" fmla="val 56225"/>
              <a:gd name="adj2" fmla="val 41035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9900"/>
                </a:solidFill>
              </a:rPr>
              <a:t>Big Visual</a:t>
            </a:r>
            <a:r>
              <a:rPr lang="ko-KR" altLang="en-US" sz="1400" b="1" dirty="0">
                <a:solidFill>
                  <a:srgbClr val="FF9900"/>
                </a:solidFill>
              </a:rPr>
              <a:t>에 동영상을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넣어 시각적으로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9900"/>
                </a:solidFill>
              </a:rPr>
              <a:t>Dynamic</a:t>
            </a:r>
            <a:r>
              <a:rPr lang="ko-KR" altLang="en-US" sz="1400" b="1" dirty="0">
                <a:solidFill>
                  <a:srgbClr val="FF9900"/>
                </a:solidFill>
              </a:rPr>
              <a:t>한 효과를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넣겠습니다</a:t>
            </a:r>
            <a:r>
              <a:rPr lang="en-US" altLang="ko-KR" sz="1400" b="1" dirty="0">
                <a:solidFill>
                  <a:srgbClr val="FF9900"/>
                </a:solidFill>
              </a:rPr>
              <a:t>!</a:t>
            </a:r>
            <a:endParaRPr lang="ko-KR" altLang="en-US" sz="1400" b="1" dirty="0">
              <a:solidFill>
                <a:srgbClr val="FF9900"/>
              </a:solidFill>
            </a:endParaRP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475E9F10-7658-259F-667F-449EE9999130}"/>
              </a:ext>
            </a:extLst>
          </p:cNvPr>
          <p:cNvSpPr/>
          <p:nvPr/>
        </p:nvSpPr>
        <p:spPr>
          <a:xfrm>
            <a:off x="2778258" y="2528286"/>
            <a:ext cx="3108960" cy="1576115"/>
          </a:xfrm>
          <a:prstGeom prst="wedgeEllipseCallout">
            <a:avLst>
              <a:gd name="adj1" fmla="val -68480"/>
              <a:gd name="adj2" fmla="val -1002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오른쪽에 있는 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Quick menu</a:t>
            </a:r>
            <a:r>
              <a:rPr lang="ko-KR" altLang="en-US" sz="1400" b="1" dirty="0">
                <a:solidFill>
                  <a:srgbClr val="C00000"/>
                </a:solidFill>
              </a:rPr>
              <a:t>를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안보이게 해주세요</a:t>
            </a:r>
            <a:r>
              <a:rPr lang="en-US" altLang="ko-KR" sz="1400" b="1" dirty="0">
                <a:solidFill>
                  <a:srgbClr val="C00000"/>
                </a:solidFill>
              </a:rPr>
              <a:t>!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B41A2981-2ED2-D559-B78A-111717023585}"/>
              </a:ext>
            </a:extLst>
          </p:cNvPr>
          <p:cNvSpPr/>
          <p:nvPr/>
        </p:nvSpPr>
        <p:spPr>
          <a:xfrm>
            <a:off x="6334814" y="2916501"/>
            <a:ext cx="3108960" cy="1576115"/>
          </a:xfrm>
          <a:prstGeom prst="wedgeEllipseCallout">
            <a:avLst>
              <a:gd name="adj1" fmla="val 63579"/>
              <a:gd name="adj2" fmla="val -29165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9900"/>
                </a:solidFill>
              </a:rPr>
              <a:t>Quick menu</a:t>
            </a:r>
            <a:r>
              <a:rPr lang="ko-KR" altLang="en-US" sz="1400" b="1" dirty="0">
                <a:solidFill>
                  <a:srgbClr val="FF9900"/>
                </a:solidFill>
              </a:rPr>
              <a:t>들의 내용이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9900"/>
                </a:solidFill>
              </a:rPr>
              <a:t>Footer</a:t>
            </a:r>
            <a:r>
              <a:rPr lang="ko-KR" altLang="en-US" sz="1400" b="1" dirty="0">
                <a:solidFill>
                  <a:srgbClr val="FF9900"/>
                </a:solidFill>
              </a:rPr>
              <a:t>와 겹치므로 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생략하고 추가된 내용은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9900"/>
                </a:solidFill>
              </a:rPr>
              <a:t>Footer</a:t>
            </a:r>
            <a:r>
              <a:rPr lang="ko-KR" altLang="en-US" sz="1400" b="1" dirty="0">
                <a:solidFill>
                  <a:srgbClr val="FF9900"/>
                </a:solidFill>
              </a:rPr>
              <a:t>에 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추가하겠습니다</a:t>
            </a:r>
            <a:r>
              <a:rPr lang="en-US" altLang="ko-KR" sz="1400" b="1" dirty="0">
                <a:solidFill>
                  <a:srgbClr val="FF9900"/>
                </a:solidFill>
              </a:rPr>
              <a:t>!</a:t>
            </a: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FA1664A-0F9B-D789-AD12-17D1246E5186}"/>
              </a:ext>
            </a:extLst>
          </p:cNvPr>
          <p:cNvSpPr/>
          <p:nvPr/>
        </p:nvSpPr>
        <p:spPr>
          <a:xfrm>
            <a:off x="2492402" y="4322557"/>
            <a:ext cx="3108960" cy="1576115"/>
          </a:xfrm>
          <a:prstGeom prst="wedgeEllipseCallout">
            <a:avLst>
              <a:gd name="adj1" fmla="val -58480"/>
              <a:gd name="adj2" fmla="val -58753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화면에 고정되어 있는 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창업문의 하단 메뉴를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안보이게 해주세요</a:t>
            </a:r>
            <a:r>
              <a:rPr lang="en-US" altLang="ko-KR" sz="1400" b="1" dirty="0">
                <a:solidFill>
                  <a:srgbClr val="C00000"/>
                </a:solidFill>
              </a:rPr>
              <a:t>!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8A190C7E-818E-DB9B-717D-81279C436179}"/>
              </a:ext>
            </a:extLst>
          </p:cNvPr>
          <p:cNvSpPr/>
          <p:nvPr/>
        </p:nvSpPr>
        <p:spPr>
          <a:xfrm>
            <a:off x="6126861" y="4612377"/>
            <a:ext cx="2737655" cy="1480939"/>
          </a:xfrm>
          <a:prstGeom prst="wedgeEllipseCallout">
            <a:avLst>
              <a:gd name="adj1" fmla="val 62786"/>
              <a:gd name="adj2" fmla="val -46196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9900"/>
                </a:solidFill>
              </a:rPr>
              <a:t>Position fixed</a:t>
            </a:r>
            <a:r>
              <a:rPr lang="ko-KR" altLang="en-US" sz="1400" b="1" dirty="0">
                <a:solidFill>
                  <a:srgbClr val="FF9900"/>
                </a:solidFill>
              </a:rPr>
              <a:t>된 </a:t>
            </a:r>
            <a:r>
              <a:rPr lang="en-US" altLang="ko-KR" sz="1400" b="1" dirty="0">
                <a:solidFill>
                  <a:srgbClr val="FF9900"/>
                </a:solidFill>
              </a:rPr>
              <a:t>aside </a:t>
            </a:r>
            <a:r>
              <a:rPr lang="ko-KR" altLang="en-US" sz="1400" b="1" dirty="0">
                <a:solidFill>
                  <a:srgbClr val="FF9900"/>
                </a:solidFill>
              </a:rPr>
              <a:t>메뉴를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지우고 새로운 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서브페이지를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추가하겠습니다</a:t>
            </a:r>
            <a:r>
              <a:rPr lang="en-US" altLang="ko-KR" sz="1400" b="1" dirty="0">
                <a:solidFill>
                  <a:srgbClr val="FF9900"/>
                </a:solidFill>
              </a:rPr>
              <a:t>!</a:t>
            </a:r>
            <a:endParaRPr lang="ko-KR" altLang="en-US" sz="14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7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22A42FB-CAC0-5861-81C3-2E37EE0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013B49-F107-A77B-B267-B3271280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EDE5C-9C1C-E46B-5B05-5D1B99C35EE5}"/>
              </a:ext>
            </a:extLst>
          </p:cNvPr>
          <p:cNvSpPr txBox="1"/>
          <p:nvPr/>
        </p:nvSpPr>
        <p:spPr>
          <a:xfrm>
            <a:off x="1222580" y="92175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방문자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3DD40-8E7A-FBEA-DD6A-1DF1892827D5}"/>
              </a:ext>
            </a:extLst>
          </p:cNvPr>
          <p:cNvSpPr txBox="1"/>
          <p:nvPr/>
        </p:nvSpPr>
        <p:spPr>
          <a:xfrm>
            <a:off x="765048" y="4217695"/>
            <a:ext cx="6231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https://www.similarweb.com/website/xn--2e0b622b4gcxwb8x8a.kr/#overview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690BA-7108-C74B-9A60-8A25F3FAB389}"/>
              </a:ext>
            </a:extLst>
          </p:cNvPr>
          <p:cNvSpPr txBox="1"/>
          <p:nvPr/>
        </p:nvSpPr>
        <p:spPr>
          <a:xfrm>
            <a:off x="765048" y="2336921"/>
            <a:ext cx="2816020" cy="189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1" i="0" dirty="0">
                <a:solidFill>
                  <a:srgbClr val="092540"/>
                </a:solidFill>
                <a:effectLst/>
                <a:latin typeface="DM Sans" pitchFamily="2" charset="0"/>
              </a:rPr>
              <a:t>총 </a:t>
            </a:r>
            <a:r>
              <a:rPr lang="ko-KR" altLang="en-US" sz="2000" b="1" i="0" dirty="0" err="1">
                <a:solidFill>
                  <a:srgbClr val="092540"/>
                </a:solidFill>
                <a:effectLst/>
                <a:latin typeface="DM Sans" pitchFamily="2" charset="0"/>
              </a:rPr>
              <a:t>방문수</a:t>
            </a:r>
            <a:r>
              <a:rPr lang="ko-KR" altLang="en-US" b="1" i="0" dirty="0">
                <a:solidFill>
                  <a:srgbClr val="092540"/>
                </a:solidFill>
                <a:effectLst/>
                <a:latin typeface="DM Sans" pitchFamily="2" charset="0"/>
              </a:rPr>
              <a:t> </a:t>
            </a:r>
            <a:r>
              <a:rPr lang="en-US" altLang="ko-KR" b="1" i="0" dirty="0">
                <a:solidFill>
                  <a:srgbClr val="FF9900"/>
                </a:solidFill>
                <a:effectLst/>
                <a:latin typeface="DM Sans" pitchFamily="2" charset="0"/>
              </a:rPr>
              <a:t>6.9K</a:t>
            </a:r>
            <a:r>
              <a:rPr lang="en-US" altLang="ko-KR" b="1" i="0" dirty="0">
                <a:solidFill>
                  <a:srgbClr val="092540"/>
                </a:solidFill>
                <a:effectLst/>
                <a:latin typeface="DM Sans" pitchFamily="2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i="0" dirty="0">
                <a:solidFill>
                  <a:srgbClr val="092540"/>
                </a:solidFill>
                <a:effectLst/>
                <a:latin typeface="DM Sans" pitchFamily="2" charset="0"/>
              </a:rPr>
              <a:t>평균 방문 시간 </a:t>
            </a:r>
            <a:r>
              <a:rPr lang="en-US" altLang="ko-KR" b="1" i="0" dirty="0">
                <a:solidFill>
                  <a:srgbClr val="FF9900"/>
                </a:solidFill>
                <a:effectLst/>
                <a:latin typeface="DM Sans" pitchFamily="2" charset="0"/>
              </a:rPr>
              <a:t>00:01:19</a:t>
            </a:r>
            <a:r>
              <a:rPr lang="en-US" altLang="ko-KR" b="1" i="0" dirty="0">
                <a:solidFill>
                  <a:srgbClr val="092540"/>
                </a:solidFill>
                <a:effectLst/>
                <a:latin typeface="DM Sans" pitchFamily="2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i="0" dirty="0" err="1">
                <a:solidFill>
                  <a:srgbClr val="092540"/>
                </a:solidFill>
                <a:effectLst/>
                <a:latin typeface="DM Sans" pitchFamily="2" charset="0"/>
              </a:rPr>
              <a:t>반송률</a:t>
            </a:r>
            <a:r>
              <a:rPr lang="ko-KR" altLang="en-US" sz="2000" b="1" i="0" dirty="0">
                <a:solidFill>
                  <a:srgbClr val="092540"/>
                </a:solidFill>
                <a:effectLst/>
                <a:latin typeface="DM Sans" pitchFamily="2" charset="0"/>
              </a:rPr>
              <a:t> </a:t>
            </a:r>
            <a:r>
              <a:rPr lang="en-US" altLang="ko-KR" b="1" i="0" dirty="0">
                <a:solidFill>
                  <a:srgbClr val="FF9900"/>
                </a:solidFill>
                <a:effectLst/>
                <a:latin typeface="DM Sans" pitchFamily="2" charset="0"/>
              </a:rPr>
              <a:t>22.61%</a:t>
            </a:r>
            <a:r>
              <a:rPr lang="en-US" altLang="ko-KR" b="1" i="0" dirty="0">
                <a:solidFill>
                  <a:srgbClr val="092540"/>
                </a:solidFill>
                <a:effectLst/>
                <a:latin typeface="DM Sans" pitchFamily="2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i="0" dirty="0">
                <a:solidFill>
                  <a:srgbClr val="092540"/>
                </a:solidFill>
                <a:effectLst/>
                <a:latin typeface="DM Sans" pitchFamily="2" charset="0"/>
              </a:rPr>
              <a:t>방문당 페이지 </a:t>
            </a:r>
            <a:r>
              <a:rPr lang="en-US" altLang="ko-KR" b="1" i="0" dirty="0">
                <a:solidFill>
                  <a:srgbClr val="FF9900"/>
                </a:solidFill>
                <a:effectLst/>
                <a:latin typeface="DM Sans" pitchFamily="2" charset="0"/>
              </a:rPr>
              <a:t>8.10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CCA242-8C00-BEAC-4AAF-E7CE9CDDC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632" y="1766894"/>
            <a:ext cx="3249168" cy="26961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EF9976-1FF4-9B97-36F3-E279EAA4F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88" y="2494351"/>
            <a:ext cx="3523488" cy="1465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DA3748-F692-1F01-C5A4-709A68E5E9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52" b="56109"/>
          <a:stretch/>
        </p:blipFill>
        <p:spPr>
          <a:xfrm rot="221616" flipH="1">
            <a:off x="2938045" y="5044311"/>
            <a:ext cx="1487216" cy="1036966"/>
          </a:xfrm>
          <a:prstGeom prst="rect">
            <a:avLst/>
          </a:prstGeom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8FBFF97B-82AC-640E-DD59-19C15852F5B3}"/>
              </a:ext>
            </a:extLst>
          </p:cNvPr>
          <p:cNvSpPr/>
          <p:nvPr/>
        </p:nvSpPr>
        <p:spPr>
          <a:xfrm>
            <a:off x="4338246" y="4614195"/>
            <a:ext cx="6113346" cy="1256253"/>
          </a:xfrm>
          <a:prstGeom prst="wedgeRoundRectCallout">
            <a:avLst>
              <a:gd name="adj1" fmla="val -59164"/>
              <a:gd name="adj2" fmla="val 41394"/>
              <a:gd name="adj3" fmla="val 16667"/>
            </a:avLst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주로 검색을 통해서 들어오는 경우가 많으며 </a:t>
            </a:r>
            <a:r>
              <a:rPr lang="ko-KR" altLang="en-US" sz="1400" b="1" dirty="0" err="1">
                <a:solidFill>
                  <a:srgbClr val="FF9900"/>
                </a:solidFill>
              </a:rPr>
              <a:t>오구쌀피자의</a:t>
            </a:r>
            <a:r>
              <a:rPr lang="ko-KR" altLang="en-US" sz="1400" b="1" dirty="0">
                <a:solidFill>
                  <a:srgbClr val="FF9900"/>
                </a:solidFill>
              </a:rPr>
              <a:t> 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신메뉴를 확인하러 오는 것으로 유추 됩니다</a:t>
            </a:r>
            <a:r>
              <a:rPr lang="en-US" altLang="ko-KR" sz="1400" b="1" dirty="0">
                <a:solidFill>
                  <a:srgbClr val="FF9900"/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A50021"/>
                </a:solidFill>
              </a:rPr>
              <a:t>네이버와 같은 포탈사이트에 신메뉴를 키워드로 띄어서 검색유입을</a:t>
            </a:r>
            <a:endParaRPr lang="en-US" altLang="ko-KR" sz="1400" b="1" dirty="0">
              <a:solidFill>
                <a:srgbClr val="A50021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A50021"/>
                </a:solidFill>
              </a:rPr>
              <a:t>늘리는 것이 좋은 방법입니다</a:t>
            </a:r>
            <a:r>
              <a:rPr lang="en-US" altLang="ko-KR" sz="1400" b="1" dirty="0">
                <a:solidFill>
                  <a:srgbClr val="A50021"/>
                </a:solidFill>
              </a:rPr>
              <a:t>!</a:t>
            </a:r>
            <a:endParaRPr lang="ko-KR" altLang="en-US" sz="1400" b="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1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E36EDAD-3844-0D3E-AA30-687D3680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B98AA5-A598-6382-805C-2F0A08FF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3292E-B4EE-D7A5-2446-5DD5AD55F1EE}"/>
              </a:ext>
            </a:extLst>
          </p:cNvPr>
          <p:cNvSpPr txBox="1"/>
          <p:nvPr/>
        </p:nvSpPr>
        <p:spPr>
          <a:xfrm>
            <a:off x="1222580" y="92175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9900"/>
                </a:solidFill>
              </a:rPr>
              <a:t>방문자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BF6C51-72F4-C3F0-A64D-0E2FAEFB4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52" y="2142474"/>
            <a:ext cx="2931300" cy="1729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C27C4A-1854-9FC2-EABD-FC92C330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93" y="2152112"/>
            <a:ext cx="1346133" cy="1729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87BFF-DA90-0B17-8DC5-2537881C06FC}"/>
              </a:ext>
            </a:extLst>
          </p:cNvPr>
          <p:cNvSpPr txBox="1"/>
          <p:nvPr/>
        </p:nvSpPr>
        <p:spPr>
          <a:xfrm>
            <a:off x="6096000" y="5171806"/>
            <a:ext cx="6231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https://www.similarweb.com/website/xn--2e0b622b4gcxwb8x8a.kr/#interests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794FD-9604-ACEF-37FA-69E059439E9B}"/>
              </a:ext>
            </a:extLst>
          </p:cNvPr>
          <p:cNvSpPr txBox="1"/>
          <p:nvPr/>
        </p:nvSpPr>
        <p:spPr>
          <a:xfrm>
            <a:off x="6096000" y="4765095"/>
            <a:ext cx="6231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https://www.naver.com/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0FC72-3FD2-9859-57CE-C1FD5D4D6644}"/>
              </a:ext>
            </a:extLst>
          </p:cNvPr>
          <p:cNvSpPr txBox="1"/>
          <p:nvPr/>
        </p:nvSpPr>
        <p:spPr>
          <a:xfrm>
            <a:off x="6584961" y="415720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사용자 연관 검색 사이트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7987C-2DE7-4FB2-6BD6-C6F922C6E6C0}"/>
              </a:ext>
            </a:extLst>
          </p:cNvPr>
          <p:cNvSpPr txBox="1"/>
          <p:nvPr/>
        </p:nvSpPr>
        <p:spPr>
          <a:xfrm>
            <a:off x="9109204" y="4164870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네이버 연관 검색어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773473-C9DF-3E96-D1B4-5656F5C675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2" r="37052" b="56109"/>
          <a:stretch/>
        </p:blipFill>
        <p:spPr>
          <a:xfrm rot="193351" flipH="1">
            <a:off x="76926" y="3147889"/>
            <a:ext cx="1771165" cy="2786746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1D01E078-7517-CD39-89E7-4462AF6912EF}"/>
              </a:ext>
            </a:extLst>
          </p:cNvPr>
          <p:cNvSpPr/>
          <p:nvPr/>
        </p:nvSpPr>
        <p:spPr>
          <a:xfrm>
            <a:off x="1549926" y="1306252"/>
            <a:ext cx="4747641" cy="3096510"/>
          </a:xfrm>
          <a:prstGeom prst="wedgeRoundRectCallout">
            <a:avLst>
              <a:gd name="adj1" fmla="val -43232"/>
              <a:gd name="adj2" fmla="val 59813"/>
              <a:gd name="adj3" fmla="val 16667"/>
            </a:avLst>
          </a:prstGeom>
          <a:solidFill>
            <a:schemeClr val="bg1"/>
          </a:solidFill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사용자가 </a:t>
            </a:r>
            <a:r>
              <a:rPr lang="ko-KR" altLang="en-US" sz="1400" b="1" dirty="0" err="1">
                <a:solidFill>
                  <a:srgbClr val="FF9900"/>
                </a:solidFill>
              </a:rPr>
              <a:t>오구쌀</a:t>
            </a:r>
            <a:r>
              <a:rPr lang="ko-KR" altLang="en-US" sz="1400" b="1" dirty="0">
                <a:solidFill>
                  <a:srgbClr val="FF9900"/>
                </a:solidFill>
              </a:rPr>
              <a:t> 피자 검색을 한 후 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네이버 카페</a:t>
            </a:r>
            <a:r>
              <a:rPr lang="en-US" altLang="ko-KR" sz="1400" b="1" dirty="0">
                <a:solidFill>
                  <a:srgbClr val="FF9900"/>
                </a:solidFill>
              </a:rPr>
              <a:t>, </a:t>
            </a:r>
            <a:r>
              <a:rPr lang="ko-KR" altLang="en-US" sz="1400" b="1" dirty="0">
                <a:solidFill>
                  <a:srgbClr val="FF9900"/>
                </a:solidFill>
              </a:rPr>
              <a:t>블로그</a:t>
            </a:r>
            <a:r>
              <a:rPr lang="en-US" altLang="ko-KR" sz="1400" b="1" dirty="0">
                <a:solidFill>
                  <a:srgbClr val="FF9900"/>
                </a:solidFill>
              </a:rPr>
              <a:t>, </a:t>
            </a:r>
            <a:r>
              <a:rPr lang="ko-KR" altLang="en-US" sz="1400" b="1" dirty="0">
                <a:solidFill>
                  <a:srgbClr val="FF9900"/>
                </a:solidFill>
              </a:rPr>
              <a:t>네이버 검색과 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유튜브 을 통해 유입 되는 것으로 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정보가 제공 되었습니다</a:t>
            </a:r>
            <a:r>
              <a:rPr lang="en-US" altLang="ko-KR" sz="1400" b="1" dirty="0">
                <a:solidFill>
                  <a:srgbClr val="FF9900"/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또한 네이버 연관 검색어에는 최근 게시된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9900"/>
                </a:solidFill>
              </a:rPr>
              <a:t>“</a:t>
            </a:r>
            <a:r>
              <a:rPr lang="ko-KR" altLang="en-US" sz="1400" b="1" dirty="0" err="1">
                <a:solidFill>
                  <a:srgbClr val="FF9900"/>
                </a:solidFill>
              </a:rPr>
              <a:t>오구쌀피자</a:t>
            </a:r>
            <a:r>
              <a:rPr lang="ko-KR" altLang="en-US" sz="1400" b="1" dirty="0">
                <a:solidFill>
                  <a:srgbClr val="FF9900"/>
                </a:solidFill>
              </a:rPr>
              <a:t> </a:t>
            </a:r>
            <a:r>
              <a:rPr lang="ko-KR" altLang="en-US" sz="1400" b="1" dirty="0" err="1">
                <a:solidFill>
                  <a:srgbClr val="FF9900"/>
                </a:solidFill>
              </a:rPr>
              <a:t>나혼자박스</a:t>
            </a:r>
            <a:r>
              <a:rPr lang="en-US" altLang="ko-KR" sz="1400" b="1" dirty="0">
                <a:solidFill>
                  <a:srgbClr val="FF9900"/>
                </a:solidFill>
              </a:rPr>
              <a:t>“, </a:t>
            </a:r>
          </a:p>
          <a:p>
            <a:pPr algn="ctr"/>
            <a:r>
              <a:rPr lang="en-US" altLang="ko-KR" sz="1400" b="1" dirty="0">
                <a:solidFill>
                  <a:srgbClr val="FF9900"/>
                </a:solidFill>
              </a:rPr>
              <a:t>“</a:t>
            </a:r>
            <a:r>
              <a:rPr lang="ko-KR" altLang="en-US" sz="1400" b="1" dirty="0" err="1">
                <a:solidFill>
                  <a:srgbClr val="FF9900"/>
                </a:solidFill>
              </a:rPr>
              <a:t>오구쌀피자</a:t>
            </a:r>
            <a:r>
              <a:rPr lang="ko-KR" altLang="en-US" sz="1400" b="1" dirty="0">
                <a:solidFill>
                  <a:srgbClr val="FF9900"/>
                </a:solidFill>
              </a:rPr>
              <a:t> </a:t>
            </a:r>
            <a:r>
              <a:rPr lang="ko-KR" altLang="en-US" sz="1400" b="1" dirty="0" err="1">
                <a:solidFill>
                  <a:srgbClr val="FF9900"/>
                </a:solidFill>
              </a:rPr>
              <a:t>반미터</a:t>
            </a:r>
            <a:r>
              <a:rPr lang="en-US" altLang="ko-KR" sz="1400" b="1" dirty="0">
                <a:solidFill>
                  <a:srgbClr val="FF9900"/>
                </a:solidFill>
              </a:rPr>
              <a:t>＂</a:t>
            </a:r>
            <a:r>
              <a:rPr lang="ko-KR" altLang="en-US" sz="1400" b="1" dirty="0">
                <a:solidFill>
                  <a:srgbClr val="FF9900"/>
                </a:solidFill>
              </a:rPr>
              <a:t>가 있습니다</a:t>
            </a:r>
            <a:r>
              <a:rPr lang="en-US" altLang="ko-KR" sz="1400" b="1" dirty="0">
                <a:solidFill>
                  <a:srgbClr val="FF9900"/>
                </a:solidFill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FF9900"/>
                </a:solidFill>
              </a:rPr>
              <a:t>  </a:t>
            </a:r>
            <a:endParaRPr lang="en-US" altLang="ko-KR" sz="14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srgbClr val="A50021"/>
                </a:solidFill>
              </a:rPr>
              <a:t>오구쌀</a:t>
            </a:r>
            <a:r>
              <a:rPr lang="ko-KR" altLang="en-US" sz="1400" b="1" dirty="0">
                <a:solidFill>
                  <a:srgbClr val="A50021"/>
                </a:solidFill>
              </a:rPr>
              <a:t> 피자 웹사이트를 유입을 위해 네이버 </a:t>
            </a:r>
            <a:endParaRPr lang="en-US" altLang="ko-KR" sz="1400" b="1" dirty="0">
              <a:solidFill>
                <a:srgbClr val="A50021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A50021"/>
                </a:solidFill>
              </a:rPr>
              <a:t>블로그</a:t>
            </a:r>
            <a:r>
              <a:rPr lang="en-US" altLang="ko-KR" sz="1400" b="1" dirty="0">
                <a:solidFill>
                  <a:srgbClr val="A50021"/>
                </a:solidFill>
              </a:rPr>
              <a:t>, </a:t>
            </a:r>
            <a:r>
              <a:rPr lang="ko-KR" altLang="en-US" sz="1400" b="1" dirty="0">
                <a:solidFill>
                  <a:srgbClr val="A50021"/>
                </a:solidFill>
              </a:rPr>
              <a:t>카페에 </a:t>
            </a:r>
            <a:r>
              <a:rPr lang="ko-KR" altLang="en-US" sz="1400" b="1" dirty="0" err="1">
                <a:solidFill>
                  <a:srgbClr val="A50021"/>
                </a:solidFill>
              </a:rPr>
              <a:t>신메뉴</a:t>
            </a:r>
            <a:r>
              <a:rPr lang="ko-KR" altLang="en-US" sz="1400" b="1" dirty="0">
                <a:solidFill>
                  <a:srgbClr val="A50021"/>
                </a:solidFill>
              </a:rPr>
              <a:t> 홍보를 알리며 연관 검색어에 신메뉴들을 활성화 시키는 것이 좋습니다</a:t>
            </a:r>
            <a:r>
              <a:rPr lang="en-US" altLang="ko-KR" sz="1400" b="1" dirty="0">
                <a:solidFill>
                  <a:srgbClr val="A50021"/>
                </a:solidFill>
              </a:rPr>
              <a:t>!</a:t>
            </a:r>
            <a:endParaRPr lang="ko-KR" altLang="en-US" sz="1400" b="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4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82904C-1403-36EA-32C9-E03108EC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2FDF62-6931-392B-FEBF-273FB022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74F94-880A-14D6-C917-F506408E171C}"/>
              </a:ext>
            </a:extLst>
          </p:cNvPr>
          <p:cNvSpPr txBox="1"/>
          <p:nvPr/>
        </p:nvSpPr>
        <p:spPr>
          <a:xfrm>
            <a:off x="4427706" y="2092512"/>
            <a:ext cx="1167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02.</a:t>
            </a:r>
            <a:endParaRPr lang="ko-KR" altLang="en-US" sz="54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D0DC0-4B8A-5ABB-7A70-51E2D6EFCCE2}"/>
              </a:ext>
            </a:extLst>
          </p:cNvPr>
          <p:cNvSpPr txBox="1"/>
          <p:nvPr/>
        </p:nvSpPr>
        <p:spPr>
          <a:xfrm>
            <a:off x="5486941" y="2307956"/>
            <a:ext cx="3876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rgbClr val="A50021"/>
                  </a:solidFill>
                </a:ln>
                <a:solidFill>
                  <a:schemeClr val="bg1"/>
                </a:solidFill>
              </a:rPr>
              <a:t>Target Analysis</a:t>
            </a:r>
            <a:endParaRPr lang="ko-KR" altLang="en-US" sz="3200" b="1" dirty="0">
              <a:ln>
                <a:solidFill>
                  <a:srgbClr val="A500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99FBE-A49C-A1EC-D3EB-23A76B8EE77A}"/>
              </a:ext>
            </a:extLst>
          </p:cNvPr>
          <p:cNvSpPr txBox="1"/>
          <p:nvPr/>
        </p:nvSpPr>
        <p:spPr>
          <a:xfrm>
            <a:off x="5465205" y="3015842"/>
            <a:ext cx="2260555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240000"/>
            </a:pP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타겟설정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Main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 페르소나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SzPct val="240000"/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Sub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페르소나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0E6037-D6B1-E760-E894-5C9AC959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7642">
            <a:off x="8608644" y="2353852"/>
            <a:ext cx="2747113" cy="274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C2E235D-8118-6397-69A4-8796A6A1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69836A-BB8A-CE33-EE27-C20A1F7E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E914E-5D47-47A8-A502-7D6F12F5BE7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C765F-6B9A-D92D-ECDF-E8B0F2E87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02" y="1556712"/>
            <a:ext cx="3288669" cy="3288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D2AE93-7D0B-44CC-1837-744988573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34" y="2023575"/>
            <a:ext cx="2151932" cy="23549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A8757D-3B77-811B-FADE-B9AB344F2DE3}"/>
              </a:ext>
            </a:extLst>
          </p:cNvPr>
          <p:cNvSpPr txBox="1"/>
          <p:nvPr/>
        </p:nvSpPr>
        <p:spPr>
          <a:xfrm>
            <a:off x="2741999" y="4721103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20~60</a:t>
            </a:r>
            <a:r>
              <a:rPr lang="ko-KR" altLang="en-US" b="1" dirty="0">
                <a:solidFill>
                  <a:srgbClr val="FF9900"/>
                </a:solidFill>
              </a:rPr>
              <a:t>대 창업에 관심있는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사장님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5C717-23DB-2DDF-62EE-4F6FB2B14595}"/>
              </a:ext>
            </a:extLst>
          </p:cNvPr>
          <p:cNvSpPr txBox="1"/>
          <p:nvPr/>
        </p:nvSpPr>
        <p:spPr>
          <a:xfrm>
            <a:off x="6781069" y="4721102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9900"/>
                </a:solidFill>
              </a:rPr>
              <a:t>10~40</a:t>
            </a:r>
            <a:r>
              <a:rPr lang="ko-KR" altLang="en-US" b="1" dirty="0">
                <a:solidFill>
                  <a:srgbClr val="FF9900"/>
                </a:solidFill>
              </a:rPr>
              <a:t>대 </a:t>
            </a:r>
            <a:r>
              <a:rPr lang="ko-KR" altLang="en-US" b="1" dirty="0" err="1">
                <a:solidFill>
                  <a:srgbClr val="FF9900"/>
                </a:solidFill>
              </a:rPr>
              <a:t>신메뉴</a:t>
            </a:r>
            <a:r>
              <a:rPr lang="ko-KR" altLang="en-US" b="1" dirty="0">
                <a:solidFill>
                  <a:srgbClr val="FF9900"/>
                </a:solidFill>
              </a:rPr>
              <a:t> 피자를 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확인 하려는 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7F0E8-C927-9696-A5D2-DF5AAD44786A}"/>
              </a:ext>
            </a:extLst>
          </p:cNvPr>
          <p:cNvSpPr txBox="1"/>
          <p:nvPr/>
        </p:nvSpPr>
        <p:spPr>
          <a:xfrm>
            <a:off x="1222580" y="9491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FF9900"/>
                </a:solidFill>
              </a:rPr>
              <a:t>타겟설정</a:t>
            </a:r>
            <a:endParaRPr lang="ko-KR" altLang="en-US" sz="14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74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1596</Words>
  <Application>Microsoft Office PowerPoint</Application>
  <PresentationFormat>와이드스크린</PresentationFormat>
  <Paragraphs>642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Arial Unicode MS</vt:lpstr>
      <vt:lpstr>나눔스퀘어_ac</vt:lpstr>
      <vt:lpstr>맑은 고딕</vt:lpstr>
      <vt:lpstr>Arial</vt:lpstr>
      <vt:lpstr>DM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EZ_DESIGN</dc:creator>
  <cp:lastModifiedBy>송 인수</cp:lastModifiedBy>
  <cp:revision>18</cp:revision>
  <dcterms:created xsi:type="dcterms:W3CDTF">2022-12-02T05:56:10Z</dcterms:created>
  <dcterms:modified xsi:type="dcterms:W3CDTF">2023-01-08T14:24:59Z</dcterms:modified>
</cp:coreProperties>
</file>